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ksYP0khz3C35gpqXhAO1VUCr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a544b5ec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7a544b5ecd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7a544b5ecd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2024 Enrollment: 244,000 total including  104,000 credit and over 139,654 enrolled in workforce training courses (not for credit).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full funding of the CADE formula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capital project requests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Cybersecurity and Workforce Readiness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Financial Aid and Affordability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needs and student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Dual enrollment and Early College Access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“Our colleges rely on a diverse mix of funding. State and local support are critical, but tuition and federal grants also play key roles.”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953f613f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7953f613f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a544b5e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7a544b5e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78c2190a55_0_3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378c2190a55_0_3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g378c2190a55_0_3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8c2190a55_0_4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78c2190a55_0_41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78c2190a55_0_4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78c2190a55_0_4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78c2190a55_0_4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8c2190a55_0_42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78c2190a55_0_42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78c2190a55_0_4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78c2190a55_0_4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78c2190a55_0_4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-Grid-Icon">
  <p:cSld name="Right-Grid-Ic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a544b5ecd_0_202"/>
          <p:cNvSpPr txBox="1">
            <a:spLocks noGrp="1"/>
          </p:cNvSpPr>
          <p:nvPr>
            <p:ph type="sldNum" idx="12"/>
          </p:nvPr>
        </p:nvSpPr>
        <p:spPr>
          <a:xfrm>
            <a:off x="16830675" y="327729"/>
            <a:ext cx="10275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buNone/>
              <a:defRPr sz="36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37a544b5ecd_0_202"/>
          <p:cNvSpPr txBox="1"/>
          <p:nvPr/>
        </p:nvSpPr>
        <p:spPr>
          <a:xfrm>
            <a:off x="4155963" y="470718"/>
            <a:ext cx="54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Cyber Workforce Accelerator Program Update</a:t>
            </a:r>
            <a:endParaRPr sz="2100"/>
          </a:p>
        </p:txBody>
      </p:sp>
      <p:pic>
        <p:nvPicPr>
          <p:cNvPr id="83" name="Google Shape;83;g37a544b5ecd_0_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6421" y="427338"/>
            <a:ext cx="1848437" cy="41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7a544b5ecd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89" y="458160"/>
            <a:ext cx="1808719" cy="39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7a544b5ecd_0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81114" y="7689377"/>
            <a:ext cx="4664652" cy="466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78c2190a55_0_3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378c2190a55_0_3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378c2190a55_0_3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378c2190a55_0_3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378c2190a55_0_3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78c2190a55_0_3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78c2190a55_0_3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378c2190a55_0_3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378c2190a55_0_3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78c2190a55_0_3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78c2190a55_0_37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378c2190a55_0_37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378c2190a55_0_3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78c2190a55_0_3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78c2190a55_0_3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78c2190a55_0_3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378c2190a55_0_3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g378c2190a55_0_3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g378c2190a55_0_3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378c2190a55_0_3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378c2190a55_0_3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78c2190a55_0_3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78c2190a55_0_39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g378c2190a55_0_39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g378c2190a55_0_39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g378c2190a55_0_39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g378c2190a55_0_3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78c2190a55_0_3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78c2190a55_0_3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8c2190a55_0_4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378c2190a55_0_4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78c2190a55_0_4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78c2190a55_0_4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8c2190a55_0_40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78c2190a55_0_40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78c2190a55_0_40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g378c2190a55_0_4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78c2190a55_0_4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78c2190a55_0_4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8c2190a55_0_4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78c2190a55_0_4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78c2190a55_0_4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g378c2190a55_0_4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78c2190a55_0_4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78c2190a55_0_4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78c2190a55_0_3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78c2190a55_0_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78c2190a55_0_3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78c2190a55_0_3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78c2190a55_0_3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 descr="Dot Pattern"/>
          <p:cNvSpPr/>
          <p:nvPr/>
        </p:nvSpPr>
        <p:spPr>
          <a:xfrm>
            <a:off x="10358557" y="-191353"/>
            <a:ext cx="728665" cy="829206"/>
          </a:xfrm>
          <a:custGeom>
            <a:avLst/>
            <a:gdLst/>
            <a:ahLst/>
            <a:cxnLst/>
            <a:rect l="l" t="t" r="r" b="b"/>
            <a:pathLst>
              <a:path w="728665" h="829206" extrusionOk="0">
                <a:moveTo>
                  <a:pt x="0" y="0"/>
                </a:moveTo>
                <a:lnTo>
                  <a:pt x="728665" y="0"/>
                </a:lnTo>
                <a:lnTo>
                  <a:pt x="728665" y="829205"/>
                </a:lnTo>
                <a:lnTo>
                  <a:pt x="0" y="829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 descr="Grid Pattern"/>
          <p:cNvSpPr/>
          <p:nvPr/>
        </p:nvSpPr>
        <p:spPr>
          <a:xfrm>
            <a:off x="7037694" y="9802190"/>
            <a:ext cx="684098" cy="810782"/>
          </a:xfrm>
          <a:custGeom>
            <a:avLst/>
            <a:gdLst/>
            <a:ahLst/>
            <a:cxnLst/>
            <a:rect l="l" t="t" r="r" b="b"/>
            <a:pathLst>
              <a:path w="684098" h="810782" extrusionOk="0">
                <a:moveTo>
                  <a:pt x="0" y="0"/>
                </a:moveTo>
                <a:lnTo>
                  <a:pt x="684098" y="0"/>
                </a:lnTo>
                <a:lnTo>
                  <a:pt x="684098" y="810782"/>
                </a:lnTo>
                <a:lnTo>
                  <a:pt x="0" y="810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 descr="Scribble Lines"/>
          <p:cNvSpPr/>
          <p:nvPr/>
        </p:nvSpPr>
        <p:spPr>
          <a:xfrm>
            <a:off x="17413515" y="9364582"/>
            <a:ext cx="1266095" cy="1282122"/>
          </a:xfrm>
          <a:custGeom>
            <a:avLst/>
            <a:gdLst/>
            <a:ahLst/>
            <a:cxnLst/>
            <a:rect l="l" t="t" r="r" b="b"/>
            <a:pathLst>
              <a:path w="1266095" h="1282122" extrusionOk="0">
                <a:moveTo>
                  <a:pt x="0" y="0"/>
                </a:moveTo>
                <a:lnTo>
                  <a:pt x="1266095" y="0"/>
                </a:lnTo>
                <a:lnTo>
                  <a:pt x="1266095" y="1282122"/>
                </a:lnTo>
                <a:lnTo>
                  <a:pt x="0" y="1282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" descr="Abstract Lines"/>
          <p:cNvSpPr/>
          <p:nvPr/>
        </p:nvSpPr>
        <p:spPr>
          <a:xfrm>
            <a:off x="-297044" y="-156339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 extrusionOk="0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" descr="Spiral Shape"/>
          <p:cNvSpPr/>
          <p:nvPr/>
        </p:nvSpPr>
        <p:spPr>
          <a:xfrm rot="-9371063">
            <a:off x="-813223" y="9548832"/>
            <a:ext cx="2444475" cy="913623"/>
          </a:xfrm>
          <a:custGeom>
            <a:avLst/>
            <a:gdLst/>
            <a:ahLst/>
            <a:cxnLst/>
            <a:rect l="l" t="t" r="r" b="b"/>
            <a:pathLst>
              <a:path w="2444475" h="913623" extrusionOk="0">
                <a:moveTo>
                  <a:pt x="0" y="0"/>
                </a:moveTo>
                <a:lnTo>
                  <a:pt x="2444475" y="0"/>
                </a:lnTo>
                <a:lnTo>
                  <a:pt x="2444475" y="913623"/>
                </a:lnTo>
                <a:lnTo>
                  <a:pt x="0" y="913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Google Shape;96;p1" descr="MACC_RGB_stacked_wht.stripe (3).png"/>
          <p:cNvSpPr/>
          <p:nvPr/>
        </p:nvSpPr>
        <p:spPr>
          <a:xfrm>
            <a:off x="15935893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7" y="0"/>
                </a:lnTo>
                <a:lnTo>
                  <a:pt x="2352107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97" name="Google Shape;97;p1"/>
          <p:cNvGrpSpPr/>
          <p:nvPr/>
        </p:nvGrpSpPr>
        <p:grpSpPr>
          <a:xfrm>
            <a:off x="3396193" y="3709994"/>
            <a:ext cx="12741526" cy="4137756"/>
            <a:chOff x="0" y="133350"/>
            <a:chExt cx="16988700" cy="5517008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0" y="3466658"/>
              <a:ext cx="16988700" cy="218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/>
                <a:t>Operating and Capital Budget Presentation</a:t>
              </a:r>
              <a:endParaRPr sz="2800" b="1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/>
                <a:t>September 2025</a:t>
              </a:r>
              <a:endParaRPr sz="2800" b="1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/>
                <a:t>Dr. Brad Phillips, Executive Director</a:t>
              </a:r>
              <a:endParaRPr sz="2800" b="1"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0" y="133350"/>
              <a:ext cx="16988563" cy="2494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9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MARYLAND ASSOCIATION OF COMMUNITY COLLEGES</a:t>
              </a:r>
              <a:endParaRPr/>
            </a:p>
          </p:txBody>
        </p:sp>
      </p:grpSp>
      <p:sp>
        <p:nvSpPr>
          <p:cNvPr id="100" name="Google Shape;100;p1"/>
          <p:cNvSpPr/>
          <p:nvPr/>
        </p:nvSpPr>
        <p:spPr>
          <a:xfrm>
            <a:off x="1266626" y="3777249"/>
            <a:ext cx="1367991" cy="2732501"/>
          </a:xfrm>
          <a:custGeom>
            <a:avLst/>
            <a:gdLst/>
            <a:ahLst/>
            <a:cxnLst/>
            <a:rect l="l" t="t" r="r" b="b"/>
            <a:pathLst>
              <a:path w="1367991" h="2732501" extrusionOk="0">
                <a:moveTo>
                  <a:pt x="0" y="0"/>
                </a:moveTo>
                <a:lnTo>
                  <a:pt x="1367991" y="0"/>
                </a:lnTo>
                <a:lnTo>
                  <a:pt x="1367991" y="2732502"/>
                </a:lnTo>
                <a:lnTo>
                  <a:pt x="0" y="273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37a544b5ecd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052" y="956916"/>
            <a:ext cx="10833653" cy="900235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7a544b5ecd_0_153"/>
          <p:cNvSpPr txBox="1"/>
          <p:nvPr/>
        </p:nvSpPr>
        <p:spPr>
          <a:xfrm>
            <a:off x="217713" y="3834700"/>
            <a:ext cx="63456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15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42C63"/>
                </a:solidFill>
              </a:rPr>
              <a:t>Goal:</a:t>
            </a:r>
            <a:r>
              <a:rPr lang="en-US" sz="3600" b="1">
                <a:solidFill>
                  <a:srgbClr val="042C63"/>
                </a:solidFill>
              </a:rPr>
              <a:t> </a:t>
            </a:r>
            <a:r>
              <a:rPr lang="en-US" sz="2600" b="1">
                <a:solidFill>
                  <a:srgbClr val="042C63"/>
                </a:solidFill>
              </a:rPr>
              <a:t>Train 1,100 | 80% Job Placement</a:t>
            </a:r>
            <a:r>
              <a:rPr lang="en-US" sz="2600" b="1">
                <a:solidFill>
                  <a:srgbClr val="042C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42C63"/>
                </a:solidFill>
                <a:latin typeface="Calibri"/>
                <a:ea typeface="Calibri"/>
                <a:cs typeface="Calibri"/>
                <a:sym typeface="Calibri"/>
              </a:rPr>
              <a:t>As of September 1, 2025 (Cohort #5)</a:t>
            </a: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42C63"/>
                </a:solidFill>
                <a:latin typeface="Calibri"/>
                <a:ea typeface="Calibri"/>
                <a:cs typeface="Calibri"/>
                <a:sym typeface="Calibri"/>
              </a:rPr>
              <a:t>275 Learners Enrolled</a:t>
            </a: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42C63"/>
                </a:solidFill>
                <a:latin typeface="Calibri"/>
                <a:ea typeface="Calibri"/>
                <a:cs typeface="Calibri"/>
                <a:sym typeface="Calibri"/>
              </a:rPr>
              <a:t>62 Completed Training</a:t>
            </a: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42C63"/>
                </a:solidFill>
                <a:latin typeface="Calibri"/>
                <a:ea typeface="Calibri"/>
                <a:cs typeface="Calibri"/>
                <a:sym typeface="Calibri"/>
              </a:rPr>
              <a:t>42 Certifications</a:t>
            </a: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>
              <a:solidFill>
                <a:srgbClr val="042C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7a544b5ecd_0_153"/>
          <p:cNvSpPr txBox="1"/>
          <p:nvPr/>
        </p:nvSpPr>
        <p:spPr>
          <a:xfrm>
            <a:off x="567680" y="1490063"/>
            <a:ext cx="5645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42C63"/>
                </a:solidFill>
              </a:rPr>
              <a:t>Workforce Innovation</a:t>
            </a:r>
            <a:endParaRPr sz="5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10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7" name="Google Shape;337;p10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p10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10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0" name="Google Shape;340;p10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1" name="Google Shape;341;p10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2" name="Google Shape;342;p10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3" name="Google Shape;343;p10"/>
          <p:cNvSpPr txBox="1"/>
          <p:nvPr/>
        </p:nvSpPr>
        <p:spPr>
          <a:xfrm>
            <a:off x="5392132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344" name="Google Shape;344;p10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345" name="Google Shape;345;p10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sp>
        <p:nvSpPr>
          <p:cNvPr id="346" name="Google Shape;346;p10"/>
          <p:cNvSpPr txBox="1"/>
          <p:nvPr/>
        </p:nvSpPr>
        <p:spPr>
          <a:xfrm>
            <a:off x="3904950" y="3827975"/>
            <a:ext cx="104781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</a:rPr>
              <a:t>THANK YOU!</a:t>
            </a:r>
            <a:endParaRPr sz="7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2"/>
          <p:cNvSpPr txBox="1"/>
          <p:nvPr/>
        </p:nvSpPr>
        <p:spPr>
          <a:xfrm>
            <a:off x="4499125" y="1059947"/>
            <a:ext cx="9241500" cy="2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4200" b="1">
                <a:solidFill>
                  <a:schemeClr val="dk1"/>
                </a:solidFill>
              </a:rPr>
              <a:t>Maryland’s community colleges are the best in the U.S.</a:t>
            </a:r>
            <a:endParaRPr sz="4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99" b="1">
              <a:solidFill>
                <a:srgbClr val="3C4C59"/>
              </a:solidFill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392132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4642263" y="-34325"/>
            <a:ext cx="88488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en-US" sz="7700" b="1" i="0" u="none" strike="noStrike" cap="none">
                <a:solidFill>
                  <a:srgbClr val="BA0324"/>
                </a:solidFill>
                <a:latin typeface="Arial"/>
                <a:ea typeface="Arial"/>
                <a:cs typeface="Arial"/>
                <a:sym typeface="Arial"/>
              </a:rPr>
              <a:t>We’re #1: Again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3366150" y="2738175"/>
            <a:ext cx="12023375" cy="6596590"/>
          </a:xfrm>
          <a:custGeom>
            <a:avLst/>
            <a:gdLst/>
            <a:ahLst/>
            <a:cxnLst/>
            <a:rect l="l" t="t" r="r" b="b"/>
            <a:pathLst>
              <a:path w="12114232" h="7249000" extrusionOk="0">
                <a:moveTo>
                  <a:pt x="0" y="0"/>
                </a:moveTo>
                <a:lnTo>
                  <a:pt x="12114232" y="0"/>
                </a:lnTo>
                <a:lnTo>
                  <a:pt x="12114232" y="7249000"/>
                </a:lnTo>
                <a:lnTo>
                  <a:pt x="0" y="724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225000" y="5596321"/>
            <a:ext cx="29073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Community Colleges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Campuses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1,000+ 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24/7 Virtual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Blended Locations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438850" y="9652375"/>
            <a:ext cx="58002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Source: Wallethub Report, 2024 and 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32250" y="5045750"/>
            <a:ext cx="3306600" cy="24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Fall 2024 Enrollment: 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244,000 Students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Google Shape;132;p3"/>
          <p:cNvSpPr txBox="1"/>
          <p:nvPr/>
        </p:nvSpPr>
        <p:spPr>
          <a:xfrm>
            <a:off x="3426613" y="1059941"/>
            <a:ext cx="1036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b="1">
                <a:solidFill>
                  <a:srgbClr val="3C4C59"/>
                </a:solidFill>
              </a:rPr>
              <a:t>2026 Legislative Priorities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5392132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pic>
        <p:nvPicPr>
          <p:cNvPr id="135" name="Google Shape;135;p3" title="MACC Template (4)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8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8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8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8"/>
          <p:cNvSpPr/>
          <p:nvPr/>
        </p:nvSpPr>
        <p:spPr>
          <a:xfrm>
            <a:off x="2047977" y="4430704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1" y="0"/>
                </a:lnTo>
                <a:lnTo>
                  <a:pt x="1101751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8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6" name="Google Shape;146;p8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8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8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8"/>
          <p:cNvSpPr txBox="1"/>
          <p:nvPr/>
        </p:nvSpPr>
        <p:spPr>
          <a:xfrm>
            <a:off x="3690552" y="3313625"/>
            <a:ext cx="114270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99" b="1">
                <a:solidFill>
                  <a:srgbClr val="3C4C59"/>
                </a:solidFill>
              </a:rPr>
              <a:t>RESPONSE TO QUESTIONS:HIGHLIGHTS</a:t>
            </a:r>
            <a:endParaRPr sz="3500"/>
          </a:p>
        </p:txBody>
      </p:sp>
      <p:sp>
        <p:nvSpPr>
          <p:cNvPr id="150" name="Google Shape;150;p8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5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8" name="Google Shape;158;p5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5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5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1" name="Google Shape;161;p5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5"/>
          <p:cNvSpPr txBox="1"/>
          <p:nvPr/>
        </p:nvSpPr>
        <p:spPr>
          <a:xfrm>
            <a:off x="4499128" y="1059941"/>
            <a:ext cx="92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b="1">
                <a:solidFill>
                  <a:srgbClr val="3C4C59"/>
                </a:solidFill>
              </a:rPr>
              <a:t>Revenue 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5392132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pic>
        <p:nvPicPr>
          <p:cNvPr id="168" name="Google Shape;168;p5" title="O2tS5-sources-of-revenue-at-maryland-s-community-colleges-fy-202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7788" y="2095902"/>
            <a:ext cx="10612425" cy="797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953f613f9_0_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g37953f613f9_0_2"/>
          <p:cNvSpPr/>
          <p:nvPr/>
        </p:nvSpPr>
        <p:spPr>
          <a:xfrm rot="-1790023">
            <a:off x="-385766" y="8350469"/>
            <a:ext cx="1620336" cy="2899930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g37953f613f9_0_2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6" name="Google Shape;176;g37953f613f9_0_2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g37953f613f9_0_2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Google Shape;178;g37953f613f9_0_2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9" name="Google Shape;179;g37953f613f9_0_2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g37953f613f9_0_2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g37953f613f9_0_2"/>
          <p:cNvSpPr txBox="1"/>
          <p:nvPr/>
        </p:nvSpPr>
        <p:spPr>
          <a:xfrm>
            <a:off x="4499128" y="1059941"/>
            <a:ext cx="92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b="1">
                <a:solidFill>
                  <a:srgbClr val="3C4C59"/>
                </a:solidFill>
              </a:rPr>
              <a:t>Expenditures By Function</a:t>
            </a:r>
            <a:endParaRPr/>
          </a:p>
        </p:txBody>
      </p:sp>
      <p:sp>
        <p:nvSpPr>
          <p:cNvPr id="182" name="Google Shape;182;g37953f613f9_0_2"/>
          <p:cNvSpPr txBox="1"/>
          <p:nvPr/>
        </p:nvSpPr>
        <p:spPr>
          <a:xfrm>
            <a:off x="5392132" y="5909493"/>
            <a:ext cx="314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183" name="Google Shape;183;g37953f613f9_0_2"/>
          <p:cNvSpPr txBox="1"/>
          <p:nvPr/>
        </p:nvSpPr>
        <p:spPr>
          <a:xfrm>
            <a:off x="14118995" y="5909493"/>
            <a:ext cx="314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184" name="Google Shape;184;g37953f613f9_0_2"/>
          <p:cNvSpPr txBox="1"/>
          <p:nvPr/>
        </p:nvSpPr>
        <p:spPr>
          <a:xfrm>
            <a:off x="9755564" y="7026577"/>
            <a:ext cx="314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pic>
        <p:nvPicPr>
          <p:cNvPr id="185" name="Google Shape;185;g37953f613f9_0_2" title="u8ok1-expenditures-by-function-at-maryland-s-community-colleges-fy-2024-nbsp- (1)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97575" y="2348750"/>
            <a:ext cx="11155124" cy="77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1" name="Google Shape;191;p6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2" name="Google Shape;192;p6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3" name="Google Shape;193;p6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4" name="Google Shape;194;p6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6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6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pic>
        <p:nvPicPr>
          <p:cNvPr id="199" name="Google Shape;199;p6" title="MACC Template (3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46297" y="1158353"/>
            <a:ext cx="13932576" cy="783704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/>
        </p:nvSpPr>
        <p:spPr>
          <a:xfrm>
            <a:off x="1440075" y="9617225"/>
            <a:ext cx="1145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Source: Maryland Higher Education Commission, Degree Progress Analysis: Community Colleges, December 2024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9"/>
          <p:cNvSpPr/>
          <p:nvPr/>
        </p:nvSpPr>
        <p:spPr>
          <a:xfrm rot="-1785718">
            <a:off x="-386857" y="8352270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 extrusionOk="0">
                <a:moveTo>
                  <a:pt x="0" y="0"/>
                </a:moveTo>
                <a:lnTo>
                  <a:pt x="1620286" y="0"/>
                </a:lnTo>
                <a:lnTo>
                  <a:pt x="1620286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7" name="Google Shape;207;p9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 extrusionOk="0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8" name="Google Shape;208;p9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 extrusionOk="0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9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 extrusionOk="0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9"/>
          <p:cNvSpPr/>
          <p:nvPr/>
        </p:nvSpPr>
        <p:spPr>
          <a:xfrm rot="10800000" flipH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 extrusionOk="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p9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 extrusionOk="0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Google Shape;212;p9"/>
          <p:cNvSpPr/>
          <p:nvPr/>
        </p:nvSpPr>
        <p:spPr>
          <a:xfrm>
            <a:off x="15915801" y="0"/>
            <a:ext cx="2352107" cy="2172605"/>
          </a:xfrm>
          <a:custGeom>
            <a:avLst/>
            <a:gdLst/>
            <a:ahLst/>
            <a:cxnLst/>
            <a:rect l="l" t="t" r="r" b="b"/>
            <a:pathLst>
              <a:path w="2352107" h="2172605" extrusionOk="0">
                <a:moveTo>
                  <a:pt x="0" y="0"/>
                </a:moveTo>
                <a:lnTo>
                  <a:pt x="2352108" y="0"/>
                </a:lnTo>
                <a:lnTo>
                  <a:pt x="2352108" y="2172605"/>
                </a:lnTo>
                <a:lnTo>
                  <a:pt x="0" y="217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9"/>
          <p:cNvSpPr txBox="1"/>
          <p:nvPr/>
        </p:nvSpPr>
        <p:spPr>
          <a:xfrm>
            <a:off x="5392132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Weighted Summation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14118995" y="5909493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9755564" y="7026577"/>
            <a:ext cx="314030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College’s Priority</a:t>
            </a:r>
            <a:endParaRPr/>
          </a:p>
        </p:txBody>
      </p:sp>
      <p:pic>
        <p:nvPicPr>
          <p:cNvPr id="216" name="Google Shape;216;p9" title="1756823803119-05963e8c-0284-4ec2-97df-a070fac9d5fc_1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94725" y="22888"/>
            <a:ext cx="7498538" cy="1024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g37a544b5ecd_0_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222" name="Google Shape;222;g37a544b5ecd_0_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g37a544b5ecd_0_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47488" y="248976"/>
              <a:ext cx="1044511" cy="1188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37a544b5ecd_0_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52" y="1090917"/>
              <a:ext cx="3411461" cy="4978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g37a544b5ecd_0_7"/>
            <p:cNvSpPr/>
            <p:nvPr/>
          </p:nvSpPr>
          <p:spPr>
            <a:xfrm>
              <a:off x="0" y="0"/>
              <a:ext cx="12153900" cy="6858000"/>
            </a:xfrm>
            <a:custGeom>
              <a:avLst/>
              <a:gdLst/>
              <a:ahLst/>
              <a:cxnLst/>
              <a:rect l="l" t="t" r="r" b="b"/>
              <a:pathLst>
                <a:path w="12153900" h="6858000" extrusionOk="0">
                  <a:moveTo>
                    <a:pt x="121535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53582" y="6858000"/>
                  </a:lnTo>
                  <a:lnTo>
                    <a:pt x="12153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226" name="Google Shape;226;g37a544b5ecd_0_7"/>
          <p:cNvSpPr txBox="1"/>
          <p:nvPr/>
        </p:nvSpPr>
        <p:spPr>
          <a:xfrm>
            <a:off x="10894287" y="4880370"/>
            <a:ext cx="54168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7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BCR SERIES 3000 CYBER RANGES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7a544b5ecd_0_7"/>
          <p:cNvSpPr txBox="1"/>
          <p:nvPr/>
        </p:nvSpPr>
        <p:spPr>
          <a:xfrm>
            <a:off x="1654877" y="4857870"/>
            <a:ext cx="54168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7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BCR SERIES 3000 CYBER RANGES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g37a544b5ecd_0_7"/>
          <p:cNvGrpSpPr/>
          <p:nvPr/>
        </p:nvGrpSpPr>
        <p:grpSpPr>
          <a:xfrm>
            <a:off x="438150" y="470535"/>
            <a:ext cx="17366732" cy="8734611"/>
            <a:chOff x="292100" y="313690"/>
            <a:chExt cx="11577821" cy="5823074"/>
          </a:xfrm>
        </p:grpSpPr>
        <p:pic>
          <p:nvPicPr>
            <p:cNvPr id="229" name="Google Shape;229;g37a544b5ecd_0_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326882" y="313690"/>
              <a:ext cx="1024046" cy="224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g37a544b5ecd_0_7"/>
            <p:cNvSpPr/>
            <p:nvPr/>
          </p:nvSpPr>
          <p:spPr>
            <a:xfrm>
              <a:off x="7357427" y="4222864"/>
              <a:ext cx="422909" cy="357504"/>
            </a:xfrm>
            <a:custGeom>
              <a:avLst/>
              <a:gdLst/>
              <a:ahLst/>
              <a:cxnLst/>
              <a:rect l="l" t="t" r="r" b="b"/>
              <a:pathLst>
                <a:path w="422909" h="357504" extrusionOk="0">
                  <a:moveTo>
                    <a:pt x="316433" y="339610"/>
                  </a:moveTo>
                  <a:lnTo>
                    <a:pt x="305739" y="339610"/>
                  </a:lnTo>
                  <a:lnTo>
                    <a:pt x="305727" y="340842"/>
                  </a:lnTo>
                  <a:lnTo>
                    <a:pt x="300545" y="346036"/>
                  </a:lnTo>
                  <a:lnTo>
                    <a:pt x="286816" y="346036"/>
                  </a:lnTo>
                  <a:lnTo>
                    <a:pt x="281393" y="340842"/>
                  </a:lnTo>
                  <a:lnTo>
                    <a:pt x="281355" y="339610"/>
                  </a:lnTo>
                  <a:lnTo>
                    <a:pt x="270624" y="339610"/>
                  </a:lnTo>
                  <a:lnTo>
                    <a:pt x="293420" y="357390"/>
                  </a:lnTo>
                  <a:lnTo>
                    <a:pt x="300786" y="356285"/>
                  </a:lnTo>
                  <a:lnTo>
                    <a:pt x="316128" y="340550"/>
                  </a:lnTo>
                  <a:lnTo>
                    <a:pt x="316433" y="339610"/>
                  </a:lnTo>
                  <a:close/>
                </a:path>
                <a:path w="422909" h="357504" extrusionOk="0">
                  <a:moveTo>
                    <a:pt x="350088" y="49631"/>
                  </a:moveTo>
                  <a:lnTo>
                    <a:pt x="349237" y="46253"/>
                  </a:lnTo>
                  <a:lnTo>
                    <a:pt x="348538" y="43510"/>
                  </a:lnTo>
                  <a:lnTo>
                    <a:pt x="346354" y="42011"/>
                  </a:lnTo>
                  <a:lnTo>
                    <a:pt x="194614" y="42011"/>
                  </a:lnTo>
                  <a:lnTo>
                    <a:pt x="194208" y="42037"/>
                  </a:lnTo>
                  <a:lnTo>
                    <a:pt x="191236" y="42316"/>
                  </a:lnTo>
                  <a:lnTo>
                    <a:pt x="189064" y="44754"/>
                  </a:lnTo>
                  <a:lnTo>
                    <a:pt x="189115" y="47739"/>
                  </a:lnTo>
                  <a:lnTo>
                    <a:pt x="189179" y="51041"/>
                  </a:lnTo>
                  <a:lnTo>
                    <a:pt x="191643" y="53238"/>
                  </a:lnTo>
                  <a:lnTo>
                    <a:pt x="269265" y="53238"/>
                  </a:lnTo>
                  <a:lnTo>
                    <a:pt x="343192" y="53238"/>
                  </a:lnTo>
                  <a:lnTo>
                    <a:pt x="343725" y="53263"/>
                  </a:lnTo>
                  <a:lnTo>
                    <a:pt x="344258" y="53225"/>
                  </a:lnTo>
                  <a:lnTo>
                    <a:pt x="347738" y="52946"/>
                  </a:lnTo>
                  <a:lnTo>
                    <a:pt x="350088" y="49631"/>
                  </a:lnTo>
                  <a:close/>
                </a:path>
                <a:path w="422909" h="357504" extrusionOk="0">
                  <a:moveTo>
                    <a:pt x="350278" y="129921"/>
                  </a:moveTo>
                  <a:lnTo>
                    <a:pt x="347573" y="126453"/>
                  </a:lnTo>
                  <a:lnTo>
                    <a:pt x="269163" y="126453"/>
                  </a:lnTo>
                  <a:lnTo>
                    <a:pt x="230022" y="126453"/>
                  </a:lnTo>
                  <a:lnTo>
                    <a:pt x="221183" y="126441"/>
                  </a:lnTo>
                  <a:lnTo>
                    <a:pt x="212344" y="126441"/>
                  </a:lnTo>
                  <a:lnTo>
                    <a:pt x="203504" y="126441"/>
                  </a:lnTo>
                  <a:lnTo>
                    <a:pt x="194665" y="126453"/>
                  </a:lnTo>
                  <a:lnTo>
                    <a:pt x="191808" y="126453"/>
                  </a:lnTo>
                  <a:lnTo>
                    <a:pt x="189471" y="128574"/>
                  </a:lnTo>
                  <a:lnTo>
                    <a:pt x="189153" y="131330"/>
                  </a:lnTo>
                  <a:lnTo>
                    <a:pt x="188823" y="134277"/>
                  </a:lnTo>
                  <a:lnTo>
                    <a:pt x="190614" y="136906"/>
                  </a:lnTo>
                  <a:lnTo>
                    <a:pt x="193471" y="137528"/>
                  </a:lnTo>
                  <a:lnTo>
                    <a:pt x="194170" y="137668"/>
                  </a:lnTo>
                  <a:lnTo>
                    <a:pt x="194919" y="137655"/>
                  </a:lnTo>
                  <a:lnTo>
                    <a:pt x="232473" y="137655"/>
                  </a:lnTo>
                  <a:lnTo>
                    <a:pt x="269290" y="137655"/>
                  </a:lnTo>
                  <a:lnTo>
                    <a:pt x="306120" y="137655"/>
                  </a:lnTo>
                  <a:lnTo>
                    <a:pt x="343382" y="137655"/>
                  </a:lnTo>
                  <a:lnTo>
                    <a:pt x="343839" y="137668"/>
                  </a:lnTo>
                  <a:lnTo>
                    <a:pt x="344271" y="137629"/>
                  </a:lnTo>
                  <a:lnTo>
                    <a:pt x="346583" y="137464"/>
                  </a:lnTo>
                  <a:lnTo>
                    <a:pt x="348513" y="135877"/>
                  </a:lnTo>
                  <a:lnTo>
                    <a:pt x="349173" y="133654"/>
                  </a:lnTo>
                  <a:lnTo>
                    <a:pt x="350278" y="129921"/>
                  </a:lnTo>
                  <a:close/>
                </a:path>
                <a:path w="422909" h="357504" extrusionOk="0">
                  <a:moveTo>
                    <a:pt x="350545" y="214706"/>
                  </a:moveTo>
                  <a:lnTo>
                    <a:pt x="347751" y="210858"/>
                  </a:lnTo>
                  <a:lnTo>
                    <a:pt x="194665" y="210858"/>
                  </a:lnTo>
                  <a:lnTo>
                    <a:pt x="194411" y="210870"/>
                  </a:lnTo>
                  <a:lnTo>
                    <a:pt x="192100" y="210985"/>
                  </a:lnTo>
                  <a:lnTo>
                    <a:pt x="190131" y="212483"/>
                  </a:lnTo>
                  <a:lnTo>
                    <a:pt x="189395" y="214680"/>
                  </a:lnTo>
                  <a:lnTo>
                    <a:pt x="188137" y="218490"/>
                  </a:lnTo>
                  <a:lnTo>
                    <a:pt x="190881" y="222072"/>
                  </a:lnTo>
                  <a:lnTo>
                    <a:pt x="269303" y="222072"/>
                  </a:lnTo>
                  <a:lnTo>
                    <a:pt x="342569" y="222072"/>
                  </a:lnTo>
                  <a:lnTo>
                    <a:pt x="343306" y="222110"/>
                  </a:lnTo>
                  <a:lnTo>
                    <a:pt x="344043" y="222072"/>
                  </a:lnTo>
                  <a:lnTo>
                    <a:pt x="346417" y="221907"/>
                  </a:lnTo>
                  <a:lnTo>
                    <a:pt x="348119" y="220738"/>
                  </a:lnTo>
                  <a:lnTo>
                    <a:pt x="348996" y="218541"/>
                  </a:lnTo>
                  <a:lnTo>
                    <a:pt x="350545" y="214706"/>
                  </a:lnTo>
                  <a:close/>
                </a:path>
                <a:path w="422909" h="357504" extrusionOk="0">
                  <a:moveTo>
                    <a:pt x="397954" y="132067"/>
                  </a:moveTo>
                  <a:lnTo>
                    <a:pt x="397929" y="131940"/>
                  </a:lnTo>
                  <a:lnTo>
                    <a:pt x="396557" y="125222"/>
                  </a:lnTo>
                  <a:lnTo>
                    <a:pt x="396519" y="125018"/>
                  </a:lnTo>
                  <a:lnTo>
                    <a:pt x="392645" y="119278"/>
                  </a:lnTo>
                  <a:lnTo>
                    <a:pt x="386905" y="115417"/>
                  </a:lnTo>
                  <a:lnTo>
                    <a:pt x="386753" y="115392"/>
                  </a:lnTo>
                  <a:lnTo>
                    <a:pt x="386753" y="128371"/>
                  </a:lnTo>
                  <a:lnTo>
                    <a:pt x="386702" y="135839"/>
                  </a:lnTo>
                  <a:lnTo>
                    <a:pt x="383667" y="138798"/>
                  </a:lnTo>
                  <a:lnTo>
                    <a:pt x="376072" y="138798"/>
                  </a:lnTo>
                  <a:lnTo>
                    <a:pt x="373011" y="135661"/>
                  </a:lnTo>
                  <a:lnTo>
                    <a:pt x="373100" y="132067"/>
                  </a:lnTo>
                  <a:lnTo>
                    <a:pt x="373202" y="128244"/>
                  </a:lnTo>
                  <a:lnTo>
                    <a:pt x="376250" y="125222"/>
                  </a:lnTo>
                  <a:lnTo>
                    <a:pt x="383628" y="125222"/>
                  </a:lnTo>
                  <a:lnTo>
                    <a:pt x="386753" y="128371"/>
                  </a:lnTo>
                  <a:lnTo>
                    <a:pt x="386753" y="115392"/>
                  </a:lnTo>
                  <a:lnTo>
                    <a:pt x="361886" y="132067"/>
                  </a:lnTo>
                  <a:lnTo>
                    <a:pt x="362635" y="135839"/>
                  </a:lnTo>
                  <a:lnTo>
                    <a:pt x="363296" y="139065"/>
                  </a:lnTo>
                  <a:lnTo>
                    <a:pt x="367169" y="144792"/>
                  </a:lnTo>
                  <a:lnTo>
                    <a:pt x="372910" y="148666"/>
                  </a:lnTo>
                  <a:lnTo>
                    <a:pt x="379971" y="150101"/>
                  </a:lnTo>
                  <a:lnTo>
                    <a:pt x="386956" y="148666"/>
                  </a:lnTo>
                  <a:lnTo>
                    <a:pt x="392684" y="144792"/>
                  </a:lnTo>
                  <a:lnTo>
                    <a:pt x="396544" y="139065"/>
                  </a:lnTo>
                  <a:lnTo>
                    <a:pt x="396595" y="138798"/>
                  </a:lnTo>
                  <a:lnTo>
                    <a:pt x="397954" y="132067"/>
                  </a:lnTo>
                  <a:close/>
                </a:path>
                <a:path w="422909" h="357504" extrusionOk="0">
                  <a:moveTo>
                    <a:pt x="397967" y="216547"/>
                  </a:moveTo>
                  <a:lnTo>
                    <a:pt x="386715" y="199834"/>
                  </a:lnTo>
                  <a:lnTo>
                    <a:pt x="386715" y="212737"/>
                  </a:lnTo>
                  <a:lnTo>
                    <a:pt x="386715" y="220205"/>
                  </a:lnTo>
                  <a:lnTo>
                    <a:pt x="383628" y="223291"/>
                  </a:lnTo>
                  <a:lnTo>
                    <a:pt x="376237" y="223291"/>
                  </a:lnTo>
                  <a:lnTo>
                    <a:pt x="373138" y="220205"/>
                  </a:lnTo>
                  <a:lnTo>
                    <a:pt x="373126" y="212737"/>
                  </a:lnTo>
                  <a:lnTo>
                    <a:pt x="376275" y="209550"/>
                  </a:lnTo>
                  <a:lnTo>
                    <a:pt x="383527" y="209550"/>
                  </a:lnTo>
                  <a:lnTo>
                    <a:pt x="386715" y="212737"/>
                  </a:lnTo>
                  <a:lnTo>
                    <a:pt x="386715" y="199834"/>
                  </a:lnTo>
                  <a:lnTo>
                    <a:pt x="380060" y="198412"/>
                  </a:lnTo>
                  <a:lnTo>
                    <a:pt x="373075" y="199771"/>
                  </a:lnTo>
                  <a:lnTo>
                    <a:pt x="367309" y="203593"/>
                  </a:lnTo>
                  <a:lnTo>
                    <a:pt x="363372" y="209245"/>
                  </a:lnTo>
                  <a:lnTo>
                    <a:pt x="363308" y="209550"/>
                  </a:lnTo>
                  <a:lnTo>
                    <a:pt x="361886" y="216154"/>
                  </a:lnTo>
                  <a:lnTo>
                    <a:pt x="361962" y="216547"/>
                  </a:lnTo>
                  <a:lnTo>
                    <a:pt x="363245" y="223291"/>
                  </a:lnTo>
                  <a:lnTo>
                    <a:pt x="367042" y="229120"/>
                  </a:lnTo>
                  <a:lnTo>
                    <a:pt x="372745" y="233045"/>
                  </a:lnTo>
                  <a:lnTo>
                    <a:pt x="379780" y="234505"/>
                  </a:lnTo>
                  <a:lnTo>
                    <a:pt x="387311" y="233045"/>
                  </a:lnTo>
                  <a:lnTo>
                    <a:pt x="386969" y="233045"/>
                  </a:lnTo>
                  <a:lnTo>
                    <a:pt x="392607" y="229298"/>
                  </a:lnTo>
                  <a:lnTo>
                    <a:pt x="392722" y="229120"/>
                  </a:lnTo>
                  <a:lnTo>
                    <a:pt x="396506" y="223583"/>
                  </a:lnTo>
                  <a:lnTo>
                    <a:pt x="396570" y="223291"/>
                  </a:lnTo>
                  <a:lnTo>
                    <a:pt x="397967" y="216547"/>
                  </a:lnTo>
                  <a:close/>
                </a:path>
                <a:path w="422909" h="357504" extrusionOk="0">
                  <a:moveTo>
                    <a:pt x="397967" y="47637"/>
                  </a:moveTo>
                  <a:lnTo>
                    <a:pt x="397916" y="47371"/>
                  </a:lnTo>
                  <a:lnTo>
                    <a:pt x="396570" y="40792"/>
                  </a:lnTo>
                  <a:lnTo>
                    <a:pt x="396544" y="40627"/>
                  </a:lnTo>
                  <a:lnTo>
                    <a:pt x="392645" y="34874"/>
                  </a:lnTo>
                  <a:lnTo>
                    <a:pt x="386892" y="30988"/>
                  </a:lnTo>
                  <a:lnTo>
                    <a:pt x="386715" y="30962"/>
                  </a:lnTo>
                  <a:lnTo>
                    <a:pt x="386715" y="43903"/>
                  </a:lnTo>
                  <a:lnTo>
                    <a:pt x="386715" y="51358"/>
                  </a:lnTo>
                  <a:lnTo>
                    <a:pt x="383641" y="54419"/>
                  </a:lnTo>
                  <a:lnTo>
                    <a:pt x="376199" y="54419"/>
                  </a:lnTo>
                  <a:lnTo>
                    <a:pt x="373126" y="51358"/>
                  </a:lnTo>
                  <a:lnTo>
                    <a:pt x="373126" y="43903"/>
                  </a:lnTo>
                  <a:lnTo>
                    <a:pt x="376212" y="40792"/>
                  </a:lnTo>
                  <a:lnTo>
                    <a:pt x="383603" y="40792"/>
                  </a:lnTo>
                  <a:lnTo>
                    <a:pt x="386715" y="43903"/>
                  </a:lnTo>
                  <a:lnTo>
                    <a:pt x="386715" y="30962"/>
                  </a:lnTo>
                  <a:lnTo>
                    <a:pt x="379857" y="29565"/>
                  </a:lnTo>
                  <a:lnTo>
                    <a:pt x="370090" y="29565"/>
                  </a:lnTo>
                  <a:lnTo>
                    <a:pt x="361950" y="37630"/>
                  </a:lnTo>
                  <a:lnTo>
                    <a:pt x="361950" y="47637"/>
                  </a:lnTo>
                  <a:lnTo>
                    <a:pt x="379844" y="65684"/>
                  </a:lnTo>
                  <a:lnTo>
                    <a:pt x="387210" y="64223"/>
                  </a:lnTo>
                  <a:lnTo>
                    <a:pt x="386969" y="64223"/>
                  </a:lnTo>
                  <a:lnTo>
                    <a:pt x="392709" y="60299"/>
                  </a:lnTo>
                  <a:lnTo>
                    <a:pt x="396532" y="54673"/>
                  </a:lnTo>
                  <a:lnTo>
                    <a:pt x="396582" y="54419"/>
                  </a:lnTo>
                  <a:lnTo>
                    <a:pt x="397967" y="47637"/>
                  </a:lnTo>
                  <a:close/>
                </a:path>
                <a:path w="422909" h="357504" extrusionOk="0">
                  <a:moveTo>
                    <a:pt x="422414" y="166954"/>
                  </a:moveTo>
                  <a:lnTo>
                    <a:pt x="422313" y="98031"/>
                  </a:lnTo>
                  <a:lnTo>
                    <a:pt x="417766" y="90081"/>
                  </a:lnTo>
                  <a:lnTo>
                    <a:pt x="417690" y="89941"/>
                  </a:lnTo>
                  <a:lnTo>
                    <a:pt x="421424" y="85839"/>
                  </a:lnTo>
                  <a:lnTo>
                    <a:pt x="421754" y="84302"/>
                  </a:lnTo>
                  <a:lnTo>
                    <a:pt x="422376" y="81495"/>
                  </a:lnTo>
                  <a:lnTo>
                    <a:pt x="422376" y="18097"/>
                  </a:lnTo>
                  <a:lnTo>
                    <a:pt x="421081" y="11201"/>
                  </a:lnTo>
                  <a:lnTo>
                    <a:pt x="421005" y="10922"/>
                  </a:lnTo>
                  <a:lnTo>
                    <a:pt x="417220" y="5168"/>
                  </a:lnTo>
                  <a:lnTo>
                    <a:pt x="411441" y="1371"/>
                  </a:lnTo>
                  <a:lnTo>
                    <a:pt x="411200" y="1333"/>
                  </a:lnTo>
                  <a:lnTo>
                    <a:pt x="411200" y="98285"/>
                  </a:lnTo>
                  <a:lnTo>
                    <a:pt x="411200" y="182689"/>
                  </a:lnTo>
                  <a:lnTo>
                    <a:pt x="411200" y="250596"/>
                  </a:lnTo>
                  <a:lnTo>
                    <a:pt x="408559" y="253263"/>
                  </a:lnTo>
                  <a:lnTo>
                    <a:pt x="178574" y="253263"/>
                  </a:lnTo>
                  <a:lnTo>
                    <a:pt x="175780" y="249986"/>
                  </a:lnTo>
                  <a:lnTo>
                    <a:pt x="175869" y="182689"/>
                  </a:lnTo>
                  <a:lnTo>
                    <a:pt x="178485" y="180073"/>
                  </a:lnTo>
                  <a:lnTo>
                    <a:pt x="408559" y="180073"/>
                  </a:lnTo>
                  <a:lnTo>
                    <a:pt x="411200" y="182689"/>
                  </a:lnTo>
                  <a:lnTo>
                    <a:pt x="411200" y="98285"/>
                  </a:lnTo>
                  <a:lnTo>
                    <a:pt x="411175" y="166128"/>
                  </a:lnTo>
                  <a:lnTo>
                    <a:pt x="408508" y="168821"/>
                  </a:lnTo>
                  <a:lnTo>
                    <a:pt x="180454" y="168821"/>
                  </a:lnTo>
                  <a:lnTo>
                    <a:pt x="178168" y="167995"/>
                  </a:lnTo>
                  <a:lnTo>
                    <a:pt x="178041" y="167779"/>
                  </a:lnTo>
                  <a:lnTo>
                    <a:pt x="176237" y="164465"/>
                  </a:lnTo>
                  <a:lnTo>
                    <a:pt x="175907" y="163093"/>
                  </a:lnTo>
                  <a:lnTo>
                    <a:pt x="176022" y="98285"/>
                  </a:lnTo>
                  <a:lnTo>
                    <a:pt x="178676" y="95643"/>
                  </a:lnTo>
                  <a:lnTo>
                    <a:pt x="408559" y="95643"/>
                  </a:lnTo>
                  <a:lnTo>
                    <a:pt x="411200" y="98285"/>
                  </a:lnTo>
                  <a:lnTo>
                    <a:pt x="411200" y="1333"/>
                  </a:lnTo>
                  <a:lnTo>
                    <a:pt x="411175" y="81495"/>
                  </a:lnTo>
                  <a:lnTo>
                    <a:pt x="408393" y="84302"/>
                  </a:lnTo>
                  <a:lnTo>
                    <a:pt x="179387" y="84302"/>
                  </a:lnTo>
                  <a:lnTo>
                    <a:pt x="176974" y="82651"/>
                  </a:lnTo>
                  <a:lnTo>
                    <a:pt x="175971" y="79044"/>
                  </a:lnTo>
                  <a:lnTo>
                    <a:pt x="175869" y="13906"/>
                  </a:lnTo>
                  <a:lnTo>
                    <a:pt x="178562" y="11201"/>
                  </a:lnTo>
                  <a:lnTo>
                    <a:pt x="406463" y="11201"/>
                  </a:lnTo>
                  <a:lnTo>
                    <a:pt x="408686" y="11938"/>
                  </a:lnTo>
                  <a:lnTo>
                    <a:pt x="410679" y="15290"/>
                  </a:lnTo>
                  <a:lnTo>
                    <a:pt x="411137" y="16687"/>
                  </a:lnTo>
                  <a:lnTo>
                    <a:pt x="411175" y="81495"/>
                  </a:lnTo>
                  <a:lnTo>
                    <a:pt x="411175" y="1333"/>
                  </a:lnTo>
                  <a:lnTo>
                    <a:pt x="404152" y="0"/>
                  </a:lnTo>
                  <a:lnTo>
                    <a:pt x="182803" y="0"/>
                  </a:lnTo>
                  <a:lnTo>
                    <a:pt x="164604" y="18097"/>
                  </a:lnTo>
                  <a:lnTo>
                    <a:pt x="164630" y="79044"/>
                  </a:lnTo>
                  <a:lnTo>
                    <a:pt x="164858" y="80606"/>
                  </a:lnTo>
                  <a:lnTo>
                    <a:pt x="164947" y="80987"/>
                  </a:lnTo>
                  <a:lnTo>
                    <a:pt x="165049" y="81495"/>
                  </a:lnTo>
                  <a:lnTo>
                    <a:pt x="165798" y="85102"/>
                  </a:lnTo>
                  <a:lnTo>
                    <a:pt x="167373" y="87668"/>
                  </a:lnTo>
                  <a:lnTo>
                    <a:pt x="169329" y="89941"/>
                  </a:lnTo>
                  <a:lnTo>
                    <a:pt x="169252" y="90081"/>
                  </a:lnTo>
                  <a:lnTo>
                    <a:pt x="169202" y="90233"/>
                  </a:lnTo>
                  <a:lnTo>
                    <a:pt x="169037" y="90474"/>
                  </a:lnTo>
                  <a:lnTo>
                    <a:pt x="168846" y="90665"/>
                  </a:lnTo>
                  <a:lnTo>
                    <a:pt x="166001" y="94221"/>
                  </a:lnTo>
                  <a:lnTo>
                    <a:pt x="164604" y="98031"/>
                  </a:lnTo>
                  <a:lnTo>
                    <a:pt x="164604" y="165036"/>
                  </a:lnTo>
                  <a:lnTo>
                    <a:pt x="165214" y="167779"/>
                  </a:lnTo>
                  <a:lnTo>
                    <a:pt x="165328" y="167995"/>
                  </a:lnTo>
                  <a:lnTo>
                    <a:pt x="167347" y="171742"/>
                  </a:lnTo>
                  <a:lnTo>
                    <a:pt x="168338" y="173088"/>
                  </a:lnTo>
                  <a:lnTo>
                    <a:pt x="169087" y="174434"/>
                  </a:lnTo>
                  <a:lnTo>
                    <a:pt x="169100" y="174802"/>
                  </a:lnTo>
                  <a:lnTo>
                    <a:pt x="165887" y="178587"/>
                  </a:lnTo>
                  <a:lnTo>
                    <a:pt x="164630" y="182689"/>
                  </a:lnTo>
                  <a:lnTo>
                    <a:pt x="164680" y="246532"/>
                  </a:lnTo>
                  <a:lnTo>
                    <a:pt x="183070" y="264490"/>
                  </a:lnTo>
                  <a:lnTo>
                    <a:pt x="287858" y="264490"/>
                  </a:lnTo>
                  <a:lnTo>
                    <a:pt x="287959" y="310388"/>
                  </a:lnTo>
                  <a:lnTo>
                    <a:pt x="287655" y="310730"/>
                  </a:lnTo>
                  <a:lnTo>
                    <a:pt x="278904" y="313512"/>
                  </a:lnTo>
                  <a:lnTo>
                    <a:pt x="273583" y="318731"/>
                  </a:lnTo>
                  <a:lnTo>
                    <a:pt x="273545" y="318858"/>
                  </a:lnTo>
                  <a:lnTo>
                    <a:pt x="270598" y="327723"/>
                  </a:lnTo>
                  <a:lnTo>
                    <a:pt x="270192" y="328066"/>
                  </a:lnTo>
                  <a:lnTo>
                    <a:pt x="172250" y="328066"/>
                  </a:lnTo>
                  <a:lnTo>
                    <a:pt x="169265" y="328701"/>
                  </a:lnTo>
                  <a:lnTo>
                    <a:pt x="167767" y="330111"/>
                  </a:lnTo>
                  <a:lnTo>
                    <a:pt x="166674" y="334670"/>
                  </a:lnTo>
                  <a:lnTo>
                    <a:pt x="167386" y="336613"/>
                  </a:lnTo>
                  <a:lnTo>
                    <a:pt x="170548" y="339229"/>
                  </a:lnTo>
                  <a:lnTo>
                    <a:pt x="0" y="339229"/>
                  </a:lnTo>
                  <a:lnTo>
                    <a:pt x="281343" y="339445"/>
                  </a:lnTo>
                  <a:lnTo>
                    <a:pt x="281355" y="339610"/>
                  </a:lnTo>
                  <a:lnTo>
                    <a:pt x="305739" y="339610"/>
                  </a:lnTo>
                  <a:lnTo>
                    <a:pt x="305739" y="339458"/>
                  </a:lnTo>
                  <a:lnTo>
                    <a:pt x="316712" y="339471"/>
                  </a:lnTo>
                  <a:lnTo>
                    <a:pt x="317169" y="339229"/>
                  </a:lnTo>
                  <a:lnTo>
                    <a:pt x="415315" y="339229"/>
                  </a:lnTo>
                  <a:lnTo>
                    <a:pt x="417804" y="338861"/>
                  </a:lnTo>
                  <a:lnTo>
                    <a:pt x="419773" y="336740"/>
                  </a:lnTo>
                  <a:lnTo>
                    <a:pt x="419785" y="336613"/>
                  </a:lnTo>
                  <a:lnTo>
                    <a:pt x="420154" y="331508"/>
                  </a:lnTo>
                  <a:lnTo>
                    <a:pt x="418604" y="329069"/>
                  </a:lnTo>
                  <a:lnTo>
                    <a:pt x="415023" y="328066"/>
                  </a:lnTo>
                  <a:lnTo>
                    <a:pt x="316928" y="328066"/>
                  </a:lnTo>
                  <a:lnTo>
                    <a:pt x="316255" y="327723"/>
                  </a:lnTo>
                  <a:lnTo>
                    <a:pt x="316433" y="327723"/>
                  </a:lnTo>
                  <a:lnTo>
                    <a:pt x="314286" y="321132"/>
                  </a:lnTo>
                  <a:lnTo>
                    <a:pt x="313537" y="318858"/>
                  </a:lnTo>
                  <a:lnTo>
                    <a:pt x="308178" y="313512"/>
                  </a:lnTo>
                  <a:lnTo>
                    <a:pt x="307949" y="313512"/>
                  </a:lnTo>
                  <a:lnTo>
                    <a:pt x="305879" y="312839"/>
                  </a:lnTo>
                  <a:lnTo>
                    <a:pt x="305879" y="326821"/>
                  </a:lnTo>
                  <a:lnTo>
                    <a:pt x="305752" y="338861"/>
                  </a:lnTo>
                  <a:lnTo>
                    <a:pt x="305739" y="339229"/>
                  </a:lnTo>
                  <a:lnTo>
                    <a:pt x="281343" y="339229"/>
                  </a:lnTo>
                  <a:lnTo>
                    <a:pt x="281266" y="336740"/>
                  </a:lnTo>
                  <a:lnTo>
                    <a:pt x="281178" y="333629"/>
                  </a:lnTo>
                  <a:lnTo>
                    <a:pt x="281076" y="330111"/>
                  </a:lnTo>
                  <a:lnTo>
                    <a:pt x="280974" y="326821"/>
                  </a:lnTo>
                  <a:lnTo>
                    <a:pt x="286410" y="321132"/>
                  </a:lnTo>
                  <a:lnTo>
                    <a:pt x="300494" y="321360"/>
                  </a:lnTo>
                  <a:lnTo>
                    <a:pt x="305879" y="326821"/>
                  </a:lnTo>
                  <a:lnTo>
                    <a:pt x="305879" y="312839"/>
                  </a:lnTo>
                  <a:lnTo>
                    <a:pt x="299440" y="310730"/>
                  </a:lnTo>
                  <a:lnTo>
                    <a:pt x="299123" y="310388"/>
                  </a:lnTo>
                  <a:lnTo>
                    <a:pt x="299148" y="264490"/>
                  </a:lnTo>
                  <a:lnTo>
                    <a:pt x="404431" y="264490"/>
                  </a:lnTo>
                  <a:lnTo>
                    <a:pt x="411492" y="263093"/>
                  </a:lnTo>
                  <a:lnTo>
                    <a:pt x="417220" y="259270"/>
                  </a:lnTo>
                  <a:lnTo>
                    <a:pt x="421017" y="253593"/>
                  </a:lnTo>
                  <a:lnTo>
                    <a:pt x="421081" y="253263"/>
                  </a:lnTo>
                  <a:lnTo>
                    <a:pt x="422414" y="246532"/>
                  </a:lnTo>
                  <a:lnTo>
                    <a:pt x="422351" y="184924"/>
                  </a:lnTo>
                  <a:lnTo>
                    <a:pt x="417639" y="174434"/>
                  </a:lnTo>
                  <a:lnTo>
                    <a:pt x="420725" y="170903"/>
                  </a:lnTo>
                  <a:lnTo>
                    <a:pt x="421614" y="168821"/>
                  </a:lnTo>
                  <a:lnTo>
                    <a:pt x="422414" y="166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1" name="Google Shape;231;g37a544b5ecd_0_7"/>
            <p:cNvSpPr/>
            <p:nvPr/>
          </p:nvSpPr>
          <p:spPr>
            <a:xfrm>
              <a:off x="9619647" y="4992049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2" name="Google Shape;232;g37a544b5ecd_0_7"/>
            <p:cNvSpPr/>
            <p:nvPr/>
          </p:nvSpPr>
          <p:spPr>
            <a:xfrm>
              <a:off x="8740850" y="5008573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3" name="Google Shape;233;g37a544b5ecd_0_7"/>
            <p:cNvSpPr/>
            <p:nvPr/>
          </p:nvSpPr>
          <p:spPr>
            <a:xfrm>
              <a:off x="7852924" y="5014081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4" name="Google Shape;234;g37a544b5ecd_0_7"/>
            <p:cNvSpPr/>
            <p:nvPr/>
          </p:nvSpPr>
          <p:spPr>
            <a:xfrm>
              <a:off x="6974128" y="5008573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5" name="Google Shape;235;g37a544b5ecd_0_7"/>
            <p:cNvSpPr/>
            <p:nvPr/>
          </p:nvSpPr>
          <p:spPr>
            <a:xfrm>
              <a:off x="5244199" y="4975273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6" name="Google Shape;236;g37a544b5ecd_0_7"/>
            <p:cNvSpPr/>
            <p:nvPr/>
          </p:nvSpPr>
          <p:spPr>
            <a:xfrm>
              <a:off x="4365402" y="4991797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7" name="Google Shape;237;g37a544b5ecd_0_7"/>
            <p:cNvSpPr/>
            <p:nvPr/>
          </p:nvSpPr>
          <p:spPr>
            <a:xfrm>
              <a:off x="3477475" y="4997305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8" name="Google Shape;238;g37a544b5ecd_0_7"/>
            <p:cNvSpPr/>
            <p:nvPr/>
          </p:nvSpPr>
          <p:spPr>
            <a:xfrm>
              <a:off x="2598679" y="4991797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39" name="Google Shape;239;g37a544b5ecd_0_7"/>
            <p:cNvSpPr/>
            <p:nvPr/>
          </p:nvSpPr>
          <p:spPr>
            <a:xfrm>
              <a:off x="1729466" y="4989010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0" name="Google Shape;240;g37a544b5ecd_0_7"/>
            <p:cNvSpPr/>
            <p:nvPr/>
          </p:nvSpPr>
          <p:spPr>
            <a:xfrm>
              <a:off x="846838" y="4989010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1" name="Google Shape;241;g37a544b5ecd_0_7"/>
            <p:cNvSpPr/>
            <p:nvPr/>
          </p:nvSpPr>
          <p:spPr>
            <a:xfrm>
              <a:off x="6093026" y="4992132"/>
              <a:ext cx="0" cy="497839"/>
            </a:xfrm>
            <a:custGeom>
              <a:avLst/>
              <a:gdLst/>
              <a:ahLst/>
              <a:cxnLst/>
              <a:rect l="l" t="t" r="r" b="b"/>
              <a:pathLst>
                <a:path w="120000" h="497839" extrusionOk="0">
                  <a:moveTo>
                    <a:pt x="0" y="49766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2" name="Google Shape;242;g37a544b5ecd_0_7"/>
            <p:cNvSpPr/>
            <p:nvPr/>
          </p:nvSpPr>
          <p:spPr>
            <a:xfrm>
              <a:off x="843550" y="5291108"/>
              <a:ext cx="10523220" cy="0"/>
            </a:xfrm>
            <a:custGeom>
              <a:avLst/>
              <a:gdLst/>
              <a:ahLst/>
              <a:cxnLst/>
              <a:rect l="l" t="t" r="r" b="b"/>
              <a:pathLst>
                <a:path w="10523220" h="120000" extrusionOk="0">
                  <a:moveTo>
                    <a:pt x="0" y="0"/>
                  </a:moveTo>
                  <a:lnTo>
                    <a:pt x="10522953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3" name="Google Shape;243;g37a544b5ecd_0_7"/>
            <p:cNvSpPr/>
            <p:nvPr/>
          </p:nvSpPr>
          <p:spPr>
            <a:xfrm>
              <a:off x="1409752" y="5492450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4" name="Google Shape;244;g37a544b5ecd_0_7"/>
            <p:cNvSpPr/>
            <p:nvPr/>
          </p:nvSpPr>
          <p:spPr>
            <a:xfrm>
              <a:off x="1488554" y="5605208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58" y="243154"/>
                  </a:lnTo>
                  <a:lnTo>
                    <a:pt x="121158" y="254571"/>
                  </a:lnTo>
                  <a:lnTo>
                    <a:pt x="121158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58" y="254571"/>
                  </a:lnTo>
                  <a:lnTo>
                    <a:pt x="121158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40" y="280885"/>
                  </a:lnTo>
                  <a:lnTo>
                    <a:pt x="71780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47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76" y="212763"/>
                  </a:lnTo>
                  <a:lnTo>
                    <a:pt x="102539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20" y="208978"/>
                  </a:lnTo>
                  <a:lnTo>
                    <a:pt x="90970" y="211378"/>
                  </a:lnTo>
                  <a:lnTo>
                    <a:pt x="89115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63"/>
                  </a:lnTo>
                  <a:lnTo>
                    <a:pt x="72110" y="212763"/>
                  </a:lnTo>
                  <a:lnTo>
                    <a:pt x="71564" y="211670"/>
                  </a:lnTo>
                  <a:lnTo>
                    <a:pt x="71564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47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67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95"/>
                  </a:lnTo>
                  <a:lnTo>
                    <a:pt x="201587" y="220751"/>
                  </a:lnTo>
                  <a:lnTo>
                    <a:pt x="200126" y="220751"/>
                  </a:lnTo>
                  <a:lnTo>
                    <a:pt x="196126" y="220395"/>
                  </a:lnTo>
                  <a:lnTo>
                    <a:pt x="195694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191" y="193560"/>
                  </a:lnTo>
                  <a:lnTo>
                    <a:pt x="212483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799" y="220751"/>
                  </a:lnTo>
                  <a:lnTo>
                    <a:pt x="223672" y="193560"/>
                  </a:lnTo>
                  <a:lnTo>
                    <a:pt x="223977" y="184683"/>
                  </a:lnTo>
                  <a:close/>
                </a:path>
                <a:path w="467360" h="330200" extrusionOk="0">
                  <a:moveTo>
                    <a:pt x="261721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88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46" y="106375"/>
                  </a:lnTo>
                  <a:lnTo>
                    <a:pt x="222821" y="108483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589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60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39" y="182295"/>
                  </a:lnTo>
                  <a:lnTo>
                    <a:pt x="273939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37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60"/>
                  </a:lnTo>
                  <a:close/>
                </a:path>
                <a:path w="467360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88" y="243154"/>
                  </a:lnTo>
                  <a:lnTo>
                    <a:pt x="425488" y="254355"/>
                  </a:lnTo>
                  <a:lnTo>
                    <a:pt x="425488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25" y="279069"/>
                  </a:lnTo>
                  <a:lnTo>
                    <a:pt x="406361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55"/>
                  </a:lnTo>
                  <a:lnTo>
                    <a:pt x="425488" y="254355"/>
                  </a:lnTo>
                  <a:lnTo>
                    <a:pt x="425488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75" y="280822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34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27"/>
                  </a:lnTo>
                  <a:lnTo>
                    <a:pt x="434936" y="292227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60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88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10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63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60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64400" y="144335"/>
                  </a:lnTo>
                  <a:lnTo>
                    <a:pt x="453986" y="130314"/>
                  </a:lnTo>
                  <a:lnTo>
                    <a:pt x="433362" y="102806"/>
                  </a:lnTo>
                  <a:lnTo>
                    <a:pt x="427139" y="94373"/>
                  </a:lnTo>
                  <a:lnTo>
                    <a:pt x="420471" y="85356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56" y="89585"/>
                  </a:lnTo>
                  <a:lnTo>
                    <a:pt x="289280" y="91186"/>
                  </a:lnTo>
                  <a:lnTo>
                    <a:pt x="292265" y="93141"/>
                  </a:lnTo>
                  <a:lnTo>
                    <a:pt x="295465" y="95034"/>
                  </a:lnTo>
                  <a:lnTo>
                    <a:pt x="297980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87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58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74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80"/>
                  </a:lnTo>
                  <a:lnTo>
                    <a:pt x="273646" y="262280"/>
                  </a:lnTo>
                  <a:lnTo>
                    <a:pt x="273773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60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6011"/>
                  </a:lnTo>
                  <a:lnTo>
                    <a:pt x="164134" y="143319"/>
                  </a:lnTo>
                  <a:lnTo>
                    <a:pt x="167182" y="140335"/>
                  </a:lnTo>
                  <a:lnTo>
                    <a:pt x="228854" y="78676"/>
                  </a:lnTo>
                  <a:lnTo>
                    <a:pt x="230225" y="77368"/>
                  </a:lnTo>
                  <a:lnTo>
                    <a:pt x="231254" y="75692"/>
                  </a:lnTo>
                  <a:lnTo>
                    <a:pt x="232778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63" y="77724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907" y="73723"/>
                  </a:lnTo>
                  <a:lnTo>
                    <a:pt x="241795" y="66598"/>
                  </a:lnTo>
                  <a:lnTo>
                    <a:pt x="240779" y="65506"/>
                  </a:lnTo>
                  <a:lnTo>
                    <a:pt x="239395" y="64135"/>
                  </a:lnTo>
                  <a:lnTo>
                    <a:pt x="239280" y="62306"/>
                  </a:lnTo>
                  <a:lnTo>
                    <a:pt x="238963" y="58458"/>
                  </a:lnTo>
                  <a:lnTo>
                    <a:pt x="239102" y="55549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88" y="53009"/>
                  </a:lnTo>
                  <a:lnTo>
                    <a:pt x="264007" y="55549"/>
                  </a:lnTo>
                  <a:lnTo>
                    <a:pt x="275056" y="55549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24" y="18681"/>
                  </a:lnTo>
                  <a:lnTo>
                    <a:pt x="299999" y="14351"/>
                  </a:lnTo>
                  <a:lnTo>
                    <a:pt x="299974" y="8001"/>
                  </a:lnTo>
                  <a:lnTo>
                    <a:pt x="296265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14" y="45364"/>
                  </a:lnTo>
                  <a:lnTo>
                    <a:pt x="252260" y="41148"/>
                  </a:lnTo>
                  <a:lnTo>
                    <a:pt x="246087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88" y="10325"/>
                  </a:lnTo>
                  <a:lnTo>
                    <a:pt x="247535" y="9372"/>
                  </a:lnTo>
                  <a:lnTo>
                    <a:pt x="243471" y="8509"/>
                  </a:lnTo>
                  <a:lnTo>
                    <a:pt x="240842" y="8001"/>
                  </a:lnTo>
                  <a:lnTo>
                    <a:pt x="239471" y="7340"/>
                  </a:lnTo>
                  <a:lnTo>
                    <a:pt x="238671" y="4292"/>
                  </a:lnTo>
                  <a:lnTo>
                    <a:pt x="238226" y="2463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72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06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66" y="155460"/>
                  </a:lnTo>
                  <a:lnTo>
                    <a:pt x="126530" y="155892"/>
                  </a:lnTo>
                  <a:lnTo>
                    <a:pt x="127139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66" y="144335"/>
                  </a:lnTo>
                  <a:lnTo>
                    <a:pt x="16941" y="144335"/>
                  </a:lnTo>
                  <a:lnTo>
                    <a:pt x="18186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73"/>
                  </a:lnTo>
                  <a:lnTo>
                    <a:pt x="175158" y="94373"/>
                  </a:lnTo>
                  <a:lnTo>
                    <a:pt x="177660" y="93802"/>
                  </a:lnTo>
                  <a:lnTo>
                    <a:pt x="177723" y="93141"/>
                  </a:lnTo>
                  <a:lnTo>
                    <a:pt x="178460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11"/>
                  </a:lnTo>
                  <a:lnTo>
                    <a:pt x="465912" y="330111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5" name="Google Shape;245;g37a544b5ecd_0_7"/>
            <p:cNvSpPr/>
            <p:nvPr/>
          </p:nvSpPr>
          <p:spPr>
            <a:xfrm>
              <a:off x="2284586" y="5485035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6" name="Google Shape;246;g37a544b5ecd_0_7"/>
            <p:cNvSpPr/>
            <p:nvPr/>
          </p:nvSpPr>
          <p:spPr>
            <a:xfrm>
              <a:off x="2363393" y="5597791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99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98"/>
                  </a:lnTo>
                  <a:lnTo>
                    <a:pt x="102679" y="280898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98"/>
                  </a:lnTo>
                  <a:lnTo>
                    <a:pt x="73228" y="280898"/>
                  </a:lnTo>
                  <a:lnTo>
                    <a:pt x="71767" y="279361"/>
                  </a:lnTo>
                  <a:lnTo>
                    <a:pt x="71704" y="278422"/>
                  </a:lnTo>
                  <a:lnTo>
                    <a:pt x="71475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98"/>
                  </a:lnTo>
                  <a:lnTo>
                    <a:pt x="52641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58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8991" y="280898"/>
                  </a:lnTo>
                  <a:lnTo>
                    <a:pt x="61379" y="280898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98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61" y="174726"/>
                  </a:lnTo>
                  <a:lnTo>
                    <a:pt x="121361" y="185559"/>
                  </a:lnTo>
                  <a:lnTo>
                    <a:pt x="121234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27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11" y="185559"/>
                  </a:lnTo>
                  <a:lnTo>
                    <a:pt x="121361" y="185559"/>
                  </a:lnTo>
                  <a:lnTo>
                    <a:pt x="121361" y="174726"/>
                  </a:lnTo>
                  <a:lnTo>
                    <a:pt x="91109" y="174726"/>
                  </a:lnTo>
                  <a:lnTo>
                    <a:pt x="91109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75" y="212763"/>
                  </a:lnTo>
                  <a:lnTo>
                    <a:pt x="72275" y="213118"/>
                  </a:lnTo>
                  <a:lnTo>
                    <a:pt x="71120" y="213118"/>
                  </a:lnTo>
                  <a:lnTo>
                    <a:pt x="72250" y="213080"/>
                  </a:lnTo>
                  <a:lnTo>
                    <a:pt x="72275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09" y="185559"/>
                  </a:lnTo>
                  <a:lnTo>
                    <a:pt x="91109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13" y="211162"/>
                  </a:lnTo>
                  <a:lnTo>
                    <a:pt x="58750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72"/>
                  </a:lnTo>
                  <a:lnTo>
                    <a:pt x="31775" y="223672"/>
                  </a:lnTo>
                  <a:lnTo>
                    <a:pt x="131254" y="223672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96"/>
                  </a:moveTo>
                  <a:lnTo>
                    <a:pt x="221792" y="182295"/>
                  </a:lnTo>
                  <a:lnTo>
                    <a:pt x="212915" y="182295"/>
                  </a:lnTo>
                  <a:lnTo>
                    <a:pt x="212915" y="196684"/>
                  </a:lnTo>
                  <a:lnTo>
                    <a:pt x="212852" y="219443"/>
                  </a:lnTo>
                  <a:lnTo>
                    <a:pt x="212051" y="220764"/>
                  </a:lnTo>
                  <a:lnTo>
                    <a:pt x="204927" y="220395"/>
                  </a:lnTo>
                  <a:lnTo>
                    <a:pt x="201587" y="220764"/>
                  </a:lnTo>
                  <a:lnTo>
                    <a:pt x="200126" y="220764"/>
                  </a:lnTo>
                  <a:lnTo>
                    <a:pt x="196126" y="220395"/>
                  </a:lnTo>
                  <a:lnTo>
                    <a:pt x="195681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191" y="193560"/>
                  </a:lnTo>
                  <a:lnTo>
                    <a:pt x="212483" y="195084"/>
                  </a:lnTo>
                  <a:lnTo>
                    <a:pt x="212547" y="195313"/>
                  </a:lnTo>
                  <a:lnTo>
                    <a:pt x="212915" y="196684"/>
                  </a:lnTo>
                  <a:lnTo>
                    <a:pt x="212915" y="182295"/>
                  </a:lnTo>
                  <a:lnTo>
                    <a:pt x="184785" y="182295"/>
                  </a:lnTo>
                  <a:lnTo>
                    <a:pt x="182384" y="184543"/>
                  </a:lnTo>
                  <a:lnTo>
                    <a:pt x="182448" y="229044"/>
                  </a:lnTo>
                  <a:lnTo>
                    <a:pt x="184416" y="231305"/>
                  </a:lnTo>
                  <a:lnTo>
                    <a:pt x="221932" y="231305"/>
                  </a:lnTo>
                  <a:lnTo>
                    <a:pt x="223824" y="229044"/>
                  </a:lnTo>
                  <a:lnTo>
                    <a:pt x="223799" y="220764"/>
                  </a:lnTo>
                  <a:lnTo>
                    <a:pt x="223672" y="193560"/>
                  </a:lnTo>
                  <a:lnTo>
                    <a:pt x="223977" y="184696"/>
                  </a:lnTo>
                  <a:close/>
                </a:path>
                <a:path w="467360" h="330200" extrusionOk="0">
                  <a:moveTo>
                    <a:pt x="261708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22" y="117436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56" y="151892"/>
                  </a:lnTo>
                  <a:lnTo>
                    <a:pt x="216268" y="144195"/>
                  </a:lnTo>
                  <a:lnTo>
                    <a:pt x="216192" y="125209"/>
                  </a:lnTo>
                  <a:lnTo>
                    <a:pt x="223901" y="117436"/>
                  </a:lnTo>
                  <a:lnTo>
                    <a:pt x="242951" y="117436"/>
                  </a:lnTo>
                  <a:lnTo>
                    <a:pt x="250875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34" y="106375"/>
                  </a:lnTo>
                  <a:lnTo>
                    <a:pt x="222808" y="108496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43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41" y="163017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28" y="154838"/>
                  </a:lnTo>
                  <a:lnTo>
                    <a:pt x="255435" y="151892"/>
                  </a:lnTo>
                  <a:lnTo>
                    <a:pt x="259461" y="145961"/>
                  </a:lnTo>
                  <a:lnTo>
                    <a:pt x="259562" y="145503"/>
                  </a:lnTo>
                  <a:lnTo>
                    <a:pt x="261708" y="135102"/>
                  </a:lnTo>
                  <a:close/>
                </a:path>
                <a:path w="467360" h="330200" extrusionOk="0">
                  <a:moveTo>
                    <a:pt x="284543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26" y="182295"/>
                  </a:lnTo>
                  <a:lnTo>
                    <a:pt x="273926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805"/>
                  </a:lnTo>
                  <a:lnTo>
                    <a:pt x="273329" y="195021"/>
                  </a:lnTo>
                  <a:lnTo>
                    <a:pt x="273646" y="196253"/>
                  </a:lnTo>
                  <a:lnTo>
                    <a:pt x="273710" y="200837"/>
                  </a:lnTo>
                  <a:lnTo>
                    <a:pt x="273786" y="216103"/>
                  </a:lnTo>
                  <a:lnTo>
                    <a:pt x="273926" y="219443"/>
                  </a:lnTo>
                  <a:lnTo>
                    <a:pt x="273926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19" y="189204"/>
                  </a:lnTo>
                  <a:lnTo>
                    <a:pt x="243420" y="193560"/>
                  </a:lnTo>
                  <a:lnTo>
                    <a:pt x="243471" y="229412"/>
                  </a:lnTo>
                  <a:lnTo>
                    <a:pt x="245427" y="231305"/>
                  </a:lnTo>
                  <a:lnTo>
                    <a:pt x="282448" y="231305"/>
                  </a:lnTo>
                  <a:lnTo>
                    <a:pt x="284543" y="229412"/>
                  </a:lnTo>
                  <a:lnTo>
                    <a:pt x="284543" y="220687"/>
                  </a:lnTo>
                  <a:lnTo>
                    <a:pt x="284543" y="193560"/>
                  </a:lnTo>
                  <a:close/>
                </a:path>
                <a:path w="467360" h="330200" extrusionOk="0">
                  <a:moveTo>
                    <a:pt x="436816" y="254139"/>
                  </a:moveTo>
                  <a:lnTo>
                    <a:pt x="436740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46" y="280822"/>
                  </a:lnTo>
                  <a:lnTo>
                    <a:pt x="406425" y="279069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73" y="254495"/>
                  </a:lnTo>
                  <a:lnTo>
                    <a:pt x="414642" y="254139"/>
                  </a:lnTo>
                  <a:lnTo>
                    <a:pt x="419811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62" y="280822"/>
                  </a:lnTo>
                  <a:lnTo>
                    <a:pt x="346062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39"/>
                  </a:lnTo>
                  <a:lnTo>
                    <a:pt x="434936" y="292239"/>
                  </a:lnTo>
                  <a:lnTo>
                    <a:pt x="436816" y="290271"/>
                  </a:lnTo>
                  <a:lnTo>
                    <a:pt x="436816" y="281178"/>
                  </a:lnTo>
                  <a:lnTo>
                    <a:pt x="436816" y="254139"/>
                  </a:lnTo>
                  <a:close/>
                </a:path>
                <a:path w="467360" h="330200" extrusionOk="0">
                  <a:moveTo>
                    <a:pt x="436816" y="176771"/>
                  </a:moveTo>
                  <a:lnTo>
                    <a:pt x="435076" y="175018"/>
                  </a:lnTo>
                  <a:lnTo>
                    <a:pt x="428091" y="174726"/>
                  </a:lnTo>
                  <a:lnTo>
                    <a:pt x="428383" y="174726"/>
                  </a:lnTo>
                  <a:lnTo>
                    <a:pt x="425475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13" y="212763"/>
                  </a:lnTo>
                  <a:lnTo>
                    <a:pt x="376313" y="212610"/>
                  </a:lnTo>
                  <a:lnTo>
                    <a:pt x="376313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72"/>
                  </a:lnTo>
                  <a:lnTo>
                    <a:pt x="434936" y="223672"/>
                  </a:lnTo>
                  <a:lnTo>
                    <a:pt x="436816" y="221843"/>
                  </a:lnTo>
                  <a:lnTo>
                    <a:pt x="436816" y="212763"/>
                  </a:lnTo>
                  <a:lnTo>
                    <a:pt x="436816" y="185635"/>
                  </a:lnTo>
                  <a:lnTo>
                    <a:pt x="436816" y="176771"/>
                  </a:lnTo>
                  <a:close/>
                </a:path>
                <a:path w="467360" h="330200" extrusionOk="0">
                  <a:moveTo>
                    <a:pt x="467144" y="320014"/>
                  </a:moveTo>
                  <a:lnTo>
                    <a:pt x="467131" y="312013"/>
                  </a:lnTo>
                  <a:lnTo>
                    <a:pt x="467004" y="155460"/>
                  </a:lnTo>
                  <a:lnTo>
                    <a:pt x="467004" y="149644"/>
                  </a:lnTo>
                  <a:lnTo>
                    <a:pt x="465963" y="146519"/>
                  </a:lnTo>
                  <a:lnTo>
                    <a:pt x="465848" y="146304"/>
                  </a:lnTo>
                  <a:lnTo>
                    <a:pt x="464400" y="144335"/>
                  </a:lnTo>
                  <a:lnTo>
                    <a:pt x="453986" y="130314"/>
                  </a:lnTo>
                  <a:lnTo>
                    <a:pt x="433362" y="102806"/>
                  </a:lnTo>
                  <a:lnTo>
                    <a:pt x="427139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80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78"/>
                  </a:lnTo>
                  <a:lnTo>
                    <a:pt x="422656" y="106997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87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45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87"/>
                  </a:lnTo>
                  <a:lnTo>
                    <a:pt x="313639" y="138379"/>
                  </a:lnTo>
                  <a:lnTo>
                    <a:pt x="310654" y="135470"/>
                  </a:lnTo>
                  <a:lnTo>
                    <a:pt x="304253" y="129082"/>
                  </a:lnTo>
                  <a:lnTo>
                    <a:pt x="304253" y="318338"/>
                  </a:lnTo>
                  <a:lnTo>
                    <a:pt x="303479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34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789" y="319062"/>
                  </a:lnTo>
                  <a:lnTo>
                    <a:pt x="193789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72" y="250863"/>
                  </a:lnTo>
                  <a:lnTo>
                    <a:pt x="182448" y="252387"/>
                  </a:lnTo>
                  <a:lnTo>
                    <a:pt x="182372" y="319214"/>
                  </a:lnTo>
                  <a:lnTo>
                    <a:pt x="164338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78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36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82"/>
                  </a:lnTo>
                  <a:lnTo>
                    <a:pt x="248894" y="73736"/>
                  </a:lnTo>
                  <a:lnTo>
                    <a:pt x="241795" y="66611"/>
                  </a:lnTo>
                  <a:lnTo>
                    <a:pt x="240766" y="65519"/>
                  </a:lnTo>
                  <a:lnTo>
                    <a:pt x="239395" y="64135"/>
                  </a:lnTo>
                  <a:lnTo>
                    <a:pt x="239280" y="62318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66" y="49009"/>
                  </a:lnTo>
                  <a:lnTo>
                    <a:pt x="244411" y="50457"/>
                  </a:lnTo>
                  <a:lnTo>
                    <a:pt x="248920" y="51485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284797" y="53543"/>
                  </a:lnTo>
                  <a:lnTo>
                    <a:pt x="294944" y="49377"/>
                  </a:lnTo>
                  <a:lnTo>
                    <a:pt x="295668" y="49009"/>
                  </a:lnTo>
                  <a:lnTo>
                    <a:pt x="298577" y="47548"/>
                  </a:lnTo>
                  <a:lnTo>
                    <a:pt x="299554" y="45885"/>
                  </a:lnTo>
                  <a:lnTo>
                    <a:pt x="300113" y="44932"/>
                  </a:lnTo>
                  <a:lnTo>
                    <a:pt x="300024" y="21310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310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77"/>
                  </a:lnTo>
                  <a:lnTo>
                    <a:pt x="252260" y="41160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199" y="25273"/>
                  </a:lnTo>
                  <a:lnTo>
                    <a:pt x="288912" y="21310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00" y="11772"/>
                  </a:lnTo>
                  <a:lnTo>
                    <a:pt x="251675" y="10325"/>
                  </a:lnTo>
                  <a:lnTo>
                    <a:pt x="247535" y="9385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76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84"/>
                  </a:lnTo>
                  <a:lnTo>
                    <a:pt x="227977" y="7848"/>
                  </a:lnTo>
                  <a:lnTo>
                    <a:pt x="227850" y="58458"/>
                  </a:lnTo>
                  <a:lnTo>
                    <a:pt x="227825" y="62318"/>
                  </a:lnTo>
                  <a:lnTo>
                    <a:pt x="226669" y="65074"/>
                  </a:lnTo>
                  <a:lnTo>
                    <a:pt x="225209" y="66611"/>
                  </a:lnTo>
                  <a:lnTo>
                    <a:pt x="153441" y="138379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07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73" y="142151"/>
                  </a:lnTo>
                  <a:lnTo>
                    <a:pt x="43484" y="108419"/>
                  </a:lnTo>
                  <a:lnTo>
                    <a:pt x="51841" y="97434"/>
                  </a:lnTo>
                  <a:lnTo>
                    <a:pt x="53162" y="95834"/>
                  </a:lnTo>
                  <a:lnTo>
                    <a:pt x="56883" y="94386"/>
                  </a:lnTo>
                  <a:lnTo>
                    <a:pt x="175145" y="94386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97"/>
                  </a:lnTo>
                  <a:lnTo>
                    <a:pt x="0" y="329171"/>
                  </a:lnTo>
                  <a:lnTo>
                    <a:pt x="939" y="330123"/>
                  </a:lnTo>
                  <a:lnTo>
                    <a:pt x="465912" y="330123"/>
                  </a:lnTo>
                  <a:lnTo>
                    <a:pt x="467144" y="328955"/>
                  </a:lnTo>
                  <a:lnTo>
                    <a:pt x="467144" y="3200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7" name="Google Shape;247;g37a544b5ecd_0_7"/>
            <p:cNvSpPr/>
            <p:nvPr/>
          </p:nvSpPr>
          <p:spPr>
            <a:xfrm>
              <a:off x="3159422" y="5492450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8" name="Google Shape;248;g37a544b5ecd_0_7"/>
            <p:cNvSpPr/>
            <p:nvPr/>
          </p:nvSpPr>
          <p:spPr>
            <a:xfrm>
              <a:off x="3238233" y="5605208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86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17" y="243154"/>
                  </a:lnTo>
                  <a:lnTo>
                    <a:pt x="90817" y="254787"/>
                  </a:lnTo>
                  <a:lnTo>
                    <a:pt x="90817" y="281254"/>
                  </a:lnTo>
                  <a:lnTo>
                    <a:pt x="79616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67" y="279361"/>
                  </a:lnTo>
                  <a:lnTo>
                    <a:pt x="71691" y="278422"/>
                  </a:lnTo>
                  <a:lnTo>
                    <a:pt x="71475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17" y="254787"/>
                  </a:lnTo>
                  <a:lnTo>
                    <a:pt x="90817" y="243154"/>
                  </a:lnTo>
                  <a:lnTo>
                    <a:pt x="61366" y="243154"/>
                  </a:lnTo>
                  <a:lnTo>
                    <a:pt x="61366" y="280885"/>
                  </a:lnTo>
                  <a:lnTo>
                    <a:pt x="52641" y="281254"/>
                  </a:lnTo>
                  <a:lnTo>
                    <a:pt x="41732" y="281254"/>
                  </a:lnTo>
                  <a:lnTo>
                    <a:pt x="41732" y="254571"/>
                  </a:lnTo>
                  <a:lnTo>
                    <a:pt x="60858" y="254571"/>
                  </a:lnTo>
                  <a:lnTo>
                    <a:pt x="60934" y="270713"/>
                  </a:lnTo>
                  <a:lnTo>
                    <a:pt x="60718" y="278422"/>
                  </a:lnTo>
                  <a:lnTo>
                    <a:pt x="60718" y="279577"/>
                  </a:lnTo>
                  <a:lnTo>
                    <a:pt x="58991" y="280885"/>
                  </a:lnTo>
                  <a:lnTo>
                    <a:pt x="61366" y="280885"/>
                  </a:lnTo>
                  <a:lnTo>
                    <a:pt x="61366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38" y="292227"/>
                  </a:lnTo>
                  <a:lnTo>
                    <a:pt x="130810" y="292227"/>
                  </a:lnTo>
                  <a:lnTo>
                    <a:pt x="132486" y="290487"/>
                  </a:lnTo>
                  <a:lnTo>
                    <a:pt x="132486" y="281254"/>
                  </a:lnTo>
                  <a:lnTo>
                    <a:pt x="132486" y="280885"/>
                  </a:lnTo>
                  <a:lnTo>
                    <a:pt x="132486" y="254571"/>
                  </a:lnTo>
                  <a:lnTo>
                    <a:pt x="132486" y="244970"/>
                  </a:lnTo>
                  <a:close/>
                </a:path>
                <a:path w="467360" h="330200" extrusionOk="0">
                  <a:moveTo>
                    <a:pt x="132486" y="176403"/>
                  </a:moveTo>
                  <a:lnTo>
                    <a:pt x="131038" y="174726"/>
                  </a:lnTo>
                  <a:lnTo>
                    <a:pt x="121361" y="174726"/>
                  </a:lnTo>
                  <a:lnTo>
                    <a:pt x="121361" y="185559"/>
                  </a:lnTo>
                  <a:lnTo>
                    <a:pt x="121234" y="210210"/>
                  </a:lnTo>
                  <a:lnTo>
                    <a:pt x="121221" y="211670"/>
                  </a:lnTo>
                  <a:lnTo>
                    <a:pt x="119545" y="212763"/>
                  </a:lnTo>
                  <a:lnTo>
                    <a:pt x="120421" y="212763"/>
                  </a:lnTo>
                  <a:lnTo>
                    <a:pt x="114960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27" y="211162"/>
                  </a:lnTo>
                  <a:lnTo>
                    <a:pt x="102425" y="208978"/>
                  </a:lnTo>
                  <a:lnTo>
                    <a:pt x="102247" y="202793"/>
                  </a:lnTo>
                  <a:lnTo>
                    <a:pt x="102311" y="185559"/>
                  </a:lnTo>
                  <a:lnTo>
                    <a:pt x="121361" y="185559"/>
                  </a:lnTo>
                  <a:lnTo>
                    <a:pt x="121361" y="174726"/>
                  </a:lnTo>
                  <a:lnTo>
                    <a:pt x="91109" y="174726"/>
                  </a:lnTo>
                  <a:lnTo>
                    <a:pt x="91109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79" y="212763"/>
                  </a:lnTo>
                  <a:lnTo>
                    <a:pt x="84797" y="213118"/>
                  </a:lnTo>
                  <a:lnTo>
                    <a:pt x="82918" y="213118"/>
                  </a:lnTo>
                  <a:lnTo>
                    <a:pt x="79540" y="212839"/>
                  </a:lnTo>
                  <a:lnTo>
                    <a:pt x="81661" y="212763"/>
                  </a:lnTo>
                  <a:lnTo>
                    <a:pt x="78701" y="212763"/>
                  </a:lnTo>
                  <a:lnTo>
                    <a:pt x="72275" y="212763"/>
                  </a:lnTo>
                  <a:lnTo>
                    <a:pt x="72275" y="213118"/>
                  </a:lnTo>
                  <a:lnTo>
                    <a:pt x="71120" y="213118"/>
                  </a:lnTo>
                  <a:lnTo>
                    <a:pt x="72250" y="213080"/>
                  </a:lnTo>
                  <a:lnTo>
                    <a:pt x="72275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75" y="186728"/>
                  </a:lnTo>
                  <a:lnTo>
                    <a:pt x="72491" y="185559"/>
                  </a:lnTo>
                  <a:lnTo>
                    <a:pt x="91109" y="185559"/>
                  </a:lnTo>
                  <a:lnTo>
                    <a:pt x="91109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42" y="210870"/>
                  </a:lnTo>
                  <a:lnTo>
                    <a:pt x="60413" y="211162"/>
                  </a:lnTo>
                  <a:lnTo>
                    <a:pt x="58750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42" y="185559"/>
                  </a:lnTo>
                  <a:lnTo>
                    <a:pt x="60718" y="187667"/>
                  </a:lnTo>
                  <a:lnTo>
                    <a:pt x="60782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54" y="223659"/>
                  </a:lnTo>
                  <a:lnTo>
                    <a:pt x="132486" y="222427"/>
                  </a:lnTo>
                  <a:lnTo>
                    <a:pt x="132486" y="213118"/>
                  </a:lnTo>
                  <a:lnTo>
                    <a:pt x="132486" y="185559"/>
                  </a:lnTo>
                  <a:lnTo>
                    <a:pt x="132486" y="176403"/>
                  </a:lnTo>
                  <a:close/>
                </a:path>
                <a:path w="467360" h="330200" extrusionOk="0">
                  <a:moveTo>
                    <a:pt x="223964" y="184683"/>
                  </a:moveTo>
                  <a:lnTo>
                    <a:pt x="221792" y="182283"/>
                  </a:lnTo>
                  <a:lnTo>
                    <a:pt x="212915" y="182283"/>
                  </a:lnTo>
                  <a:lnTo>
                    <a:pt x="212915" y="196684"/>
                  </a:lnTo>
                  <a:lnTo>
                    <a:pt x="212839" y="219443"/>
                  </a:lnTo>
                  <a:lnTo>
                    <a:pt x="212039" y="220751"/>
                  </a:lnTo>
                  <a:lnTo>
                    <a:pt x="204914" y="220395"/>
                  </a:lnTo>
                  <a:lnTo>
                    <a:pt x="201587" y="220751"/>
                  </a:lnTo>
                  <a:lnTo>
                    <a:pt x="200113" y="220751"/>
                  </a:lnTo>
                  <a:lnTo>
                    <a:pt x="196113" y="220395"/>
                  </a:lnTo>
                  <a:lnTo>
                    <a:pt x="195681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82" y="210578"/>
                  </a:lnTo>
                  <a:lnTo>
                    <a:pt x="193497" y="193560"/>
                  </a:lnTo>
                  <a:lnTo>
                    <a:pt x="212191" y="193560"/>
                  </a:lnTo>
                  <a:lnTo>
                    <a:pt x="212483" y="195084"/>
                  </a:lnTo>
                  <a:lnTo>
                    <a:pt x="212534" y="195300"/>
                  </a:lnTo>
                  <a:lnTo>
                    <a:pt x="212915" y="196684"/>
                  </a:lnTo>
                  <a:lnTo>
                    <a:pt x="212915" y="182283"/>
                  </a:lnTo>
                  <a:lnTo>
                    <a:pt x="184772" y="182283"/>
                  </a:lnTo>
                  <a:lnTo>
                    <a:pt x="182372" y="184543"/>
                  </a:lnTo>
                  <a:lnTo>
                    <a:pt x="182448" y="229044"/>
                  </a:lnTo>
                  <a:lnTo>
                    <a:pt x="184416" y="231292"/>
                  </a:lnTo>
                  <a:lnTo>
                    <a:pt x="221932" y="231292"/>
                  </a:lnTo>
                  <a:lnTo>
                    <a:pt x="223824" y="229044"/>
                  </a:lnTo>
                  <a:lnTo>
                    <a:pt x="223799" y="220751"/>
                  </a:lnTo>
                  <a:lnTo>
                    <a:pt x="223672" y="193560"/>
                  </a:lnTo>
                  <a:lnTo>
                    <a:pt x="223964" y="184683"/>
                  </a:lnTo>
                  <a:close/>
                </a:path>
                <a:path w="467360" h="330200" extrusionOk="0">
                  <a:moveTo>
                    <a:pt x="261708" y="135102"/>
                  </a:moveTo>
                  <a:lnTo>
                    <a:pt x="261620" y="134594"/>
                  </a:lnTo>
                  <a:lnTo>
                    <a:pt x="261543" y="134226"/>
                  </a:lnTo>
                  <a:lnTo>
                    <a:pt x="259626" y="123901"/>
                  </a:lnTo>
                  <a:lnTo>
                    <a:pt x="255422" y="117424"/>
                  </a:lnTo>
                  <a:lnTo>
                    <a:pt x="253707" y="114795"/>
                  </a:lnTo>
                  <a:lnTo>
                    <a:pt x="251091" y="112991"/>
                  </a:lnTo>
                  <a:lnTo>
                    <a:pt x="251091" y="143827"/>
                  </a:lnTo>
                  <a:lnTo>
                    <a:pt x="243090" y="151892"/>
                  </a:lnTo>
                  <a:lnTo>
                    <a:pt x="224256" y="151892"/>
                  </a:lnTo>
                  <a:lnTo>
                    <a:pt x="216255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75" y="125209"/>
                  </a:lnTo>
                  <a:lnTo>
                    <a:pt x="250952" y="135102"/>
                  </a:lnTo>
                  <a:lnTo>
                    <a:pt x="251091" y="143827"/>
                  </a:lnTo>
                  <a:lnTo>
                    <a:pt x="251091" y="112991"/>
                  </a:lnTo>
                  <a:lnTo>
                    <a:pt x="244856" y="108661"/>
                  </a:lnTo>
                  <a:lnTo>
                    <a:pt x="233934" y="106375"/>
                  </a:lnTo>
                  <a:lnTo>
                    <a:pt x="222808" y="108483"/>
                  </a:lnTo>
                  <a:lnTo>
                    <a:pt x="213791" y="114388"/>
                  </a:lnTo>
                  <a:lnTo>
                    <a:pt x="207708" y="123240"/>
                  </a:lnTo>
                  <a:lnTo>
                    <a:pt x="205422" y="134226"/>
                  </a:lnTo>
                  <a:lnTo>
                    <a:pt x="205498" y="134594"/>
                  </a:lnTo>
                  <a:lnTo>
                    <a:pt x="205587" y="135102"/>
                  </a:lnTo>
                  <a:lnTo>
                    <a:pt x="207543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41" y="163017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28" y="154838"/>
                  </a:lnTo>
                  <a:lnTo>
                    <a:pt x="255435" y="151892"/>
                  </a:lnTo>
                  <a:lnTo>
                    <a:pt x="259461" y="145961"/>
                  </a:lnTo>
                  <a:lnTo>
                    <a:pt x="259562" y="145503"/>
                  </a:lnTo>
                  <a:lnTo>
                    <a:pt x="261708" y="135102"/>
                  </a:lnTo>
                  <a:close/>
                </a:path>
                <a:path w="467360" h="330200" extrusionOk="0">
                  <a:moveTo>
                    <a:pt x="284543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26" y="182295"/>
                  </a:lnTo>
                  <a:lnTo>
                    <a:pt x="273926" y="219443"/>
                  </a:lnTo>
                  <a:lnTo>
                    <a:pt x="272757" y="220687"/>
                  </a:lnTo>
                  <a:lnTo>
                    <a:pt x="269341" y="220687"/>
                  </a:lnTo>
                  <a:lnTo>
                    <a:pt x="264541" y="220535"/>
                  </a:lnTo>
                  <a:lnTo>
                    <a:pt x="259753" y="220687"/>
                  </a:lnTo>
                  <a:lnTo>
                    <a:pt x="254723" y="220687"/>
                  </a:lnTo>
                  <a:lnTo>
                    <a:pt x="254723" y="193560"/>
                  </a:lnTo>
                  <a:lnTo>
                    <a:pt x="273050" y="193560"/>
                  </a:lnTo>
                  <a:lnTo>
                    <a:pt x="273278" y="194792"/>
                  </a:lnTo>
                  <a:lnTo>
                    <a:pt x="273329" y="195008"/>
                  </a:lnTo>
                  <a:lnTo>
                    <a:pt x="273634" y="196253"/>
                  </a:lnTo>
                  <a:lnTo>
                    <a:pt x="273710" y="200837"/>
                  </a:lnTo>
                  <a:lnTo>
                    <a:pt x="273786" y="216103"/>
                  </a:lnTo>
                  <a:lnTo>
                    <a:pt x="273926" y="219443"/>
                  </a:lnTo>
                  <a:lnTo>
                    <a:pt x="273926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06" y="189191"/>
                  </a:lnTo>
                  <a:lnTo>
                    <a:pt x="243420" y="193560"/>
                  </a:lnTo>
                  <a:lnTo>
                    <a:pt x="243459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43" y="229412"/>
                  </a:lnTo>
                  <a:lnTo>
                    <a:pt x="284543" y="220687"/>
                  </a:lnTo>
                  <a:lnTo>
                    <a:pt x="284543" y="193560"/>
                  </a:lnTo>
                  <a:close/>
                </a:path>
                <a:path w="467360" h="330200" extrusionOk="0">
                  <a:moveTo>
                    <a:pt x="436816" y="254127"/>
                  </a:moveTo>
                  <a:lnTo>
                    <a:pt x="436740" y="244970"/>
                  </a:lnTo>
                  <a:lnTo>
                    <a:pt x="434848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14" y="280822"/>
                  </a:lnTo>
                  <a:lnTo>
                    <a:pt x="407746" y="280822"/>
                  </a:lnTo>
                  <a:lnTo>
                    <a:pt x="406425" y="279069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16" y="254711"/>
                  </a:lnTo>
                  <a:lnTo>
                    <a:pt x="408470" y="254495"/>
                  </a:lnTo>
                  <a:lnTo>
                    <a:pt x="409473" y="254495"/>
                  </a:lnTo>
                  <a:lnTo>
                    <a:pt x="414642" y="254127"/>
                  </a:lnTo>
                  <a:lnTo>
                    <a:pt x="419798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71" y="243154"/>
                  </a:lnTo>
                  <a:lnTo>
                    <a:pt x="395071" y="254711"/>
                  </a:lnTo>
                  <a:lnTo>
                    <a:pt x="395071" y="280822"/>
                  </a:lnTo>
                  <a:lnTo>
                    <a:pt x="376237" y="280822"/>
                  </a:lnTo>
                  <a:lnTo>
                    <a:pt x="376237" y="254711"/>
                  </a:lnTo>
                  <a:lnTo>
                    <a:pt x="395071" y="254711"/>
                  </a:lnTo>
                  <a:lnTo>
                    <a:pt x="395071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62" y="280822"/>
                  </a:lnTo>
                  <a:lnTo>
                    <a:pt x="346062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68" y="244970"/>
                  </a:lnTo>
                  <a:lnTo>
                    <a:pt x="334568" y="290639"/>
                  </a:lnTo>
                  <a:lnTo>
                    <a:pt x="336105" y="292227"/>
                  </a:lnTo>
                  <a:lnTo>
                    <a:pt x="434924" y="292227"/>
                  </a:lnTo>
                  <a:lnTo>
                    <a:pt x="436816" y="290271"/>
                  </a:lnTo>
                  <a:lnTo>
                    <a:pt x="436816" y="281178"/>
                  </a:lnTo>
                  <a:lnTo>
                    <a:pt x="436816" y="254127"/>
                  </a:lnTo>
                  <a:close/>
                </a:path>
                <a:path w="467360" h="330200" extrusionOk="0">
                  <a:moveTo>
                    <a:pt x="436816" y="176758"/>
                  </a:moveTo>
                  <a:lnTo>
                    <a:pt x="435076" y="175018"/>
                  </a:lnTo>
                  <a:lnTo>
                    <a:pt x="428091" y="174726"/>
                  </a:lnTo>
                  <a:lnTo>
                    <a:pt x="428383" y="174726"/>
                  </a:lnTo>
                  <a:lnTo>
                    <a:pt x="425475" y="174586"/>
                  </a:lnTo>
                  <a:lnTo>
                    <a:pt x="425323" y="174599"/>
                  </a:lnTo>
                  <a:lnTo>
                    <a:pt x="425323" y="185635"/>
                  </a:lnTo>
                  <a:lnTo>
                    <a:pt x="425323" y="212763"/>
                  </a:lnTo>
                  <a:lnTo>
                    <a:pt x="406273" y="212763"/>
                  </a:lnTo>
                  <a:lnTo>
                    <a:pt x="406196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196" y="186004"/>
                  </a:lnTo>
                  <a:lnTo>
                    <a:pt x="410933" y="185635"/>
                  </a:lnTo>
                  <a:lnTo>
                    <a:pt x="425323" y="185635"/>
                  </a:lnTo>
                  <a:lnTo>
                    <a:pt x="425323" y="174599"/>
                  </a:lnTo>
                  <a:lnTo>
                    <a:pt x="421106" y="174726"/>
                  </a:lnTo>
                  <a:lnTo>
                    <a:pt x="395071" y="174726"/>
                  </a:lnTo>
                  <a:lnTo>
                    <a:pt x="395071" y="186004"/>
                  </a:lnTo>
                  <a:lnTo>
                    <a:pt x="395071" y="212763"/>
                  </a:lnTo>
                  <a:lnTo>
                    <a:pt x="376313" y="212763"/>
                  </a:lnTo>
                  <a:lnTo>
                    <a:pt x="376313" y="212610"/>
                  </a:lnTo>
                  <a:lnTo>
                    <a:pt x="376313" y="186004"/>
                  </a:lnTo>
                  <a:lnTo>
                    <a:pt x="395071" y="186004"/>
                  </a:lnTo>
                  <a:lnTo>
                    <a:pt x="395071" y="174726"/>
                  </a:lnTo>
                  <a:lnTo>
                    <a:pt x="364604" y="174726"/>
                  </a:lnTo>
                  <a:lnTo>
                    <a:pt x="364604" y="186004"/>
                  </a:lnTo>
                  <a:lnTo>
                    <a:pt x="364604" y="212610"/>
                  </a:lnTo>
                  <a:lnTo>
                    <a:pt x="345770" y="212610"/>
                  </a:lnTo>
                  <a:lnTo>
                    <a:pt x="345770" y="186004"/>
                  </a:lnTo>
                  <a:lnTo>
                    <a:pt x="364604" y="186004"/>
                  </a:lnTo>
                  <a:lnTo>
                    <a:pt x="364604" y="174726"/>
                  </a:lnTo>
                  <a:lnTo>
                    <a:pt x="335876" y="174726"/>
                  </a:lnTo>
                  <a:lnTo>
                    <a:pt x="334568" y="176110"/>
                  </a:lnTo>
                  <a:lnTo>
                    <a:pt x="334505" y="221996"/>
                  </a:lnTo>
                  <a:lnTo>
                    <a:pt x="336245" y="223659"/>
                  </a:lnTo>
                  <a:lnTo>
                    <a:pt x="434924" y="223659"/>
                  </a:lnTo>
                  <a:lnTo>
                    <a:pt x="436816" y="221843"/>
                  </a:lnTo>
                  <a:lnTo>
                    <a:pt x="436816" y="212763"/>
                  </a:lnTo>
                  <a:lnTo>
                    <a:pt x="436816" y="185635"/>
                  </a:lnTo>
                  <a:lnTo>
                    <a:pt x="436816" y="176758"/>
                  </a:lnTo>
                  <a:close/>
                </a:path>
                <a:path w="467360" h="330200" extrusionOk="0">
                  <a:moveTo>
                    <a:pt x="467144" y="328955"/>
                  </a:moveTo>
                  <a:lnTo>
                    <a:pt x="467131" y="320014"/>
                  </a:lnTo>
                  <a:lnTo>
                    <a:pt x="467131" y="312013"/>
                  </a:lnTo>
                  <a:lnTo>
                    <a:pt x="467004" y="155460"/>
                  </a:lnTo>
                  <a:lnTo>
                    <a:pt x="466991" y="149644"/>
                  </a:lnTo>
                  <a:lnTo>
                    <a:pt x="465950" y="146519"/>
                  </a:lnTo>
                  <a:lnTo>
                    <a:pt x="465848" y="146291"/>
                  </a:lnTo>
                  <a:lnTo>
                    <a:pt x="464388" y="144335"/>
                  </a:lnTo>
                  <a:lnTo>
                    <a:pt x="453974" y="130314"/>
                  </a:lnTo>
                  <a:lnTo>
                    <a:pt x="433362" y="102806"/>
                  </a:lnTo>
                  <a:lnTo>
                    <a:pt x="427126" y="94373"/>
                  </a:lnTo>
                  <a:lnTo>
                    <a:pt x="420471" y="85356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00" y="83032"/>
                  </a:lnTo>
                  <a:lnTo>
                    <a:pt x="293636" y="83769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67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73"/>
                  </a:lnTo>
                  <a:lnTo>
                    <a:pt x="412013" y="94373"/>
                  </a:lnTo>
                  <a:lnTo>
                    <a:pt x="414134" y="95465"/>
                  </a:lnTo>
                  <a:lnTo>
                    <a:pt x="422643" y="106984"/>
                  </a:lnTo>
                  <a:lnTo>
                    <a:pt x="442341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85" y="144335"/>
                  </a:lnTo>
                  <a:lnTo>
                    <a:pt x="340245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53" y="154076"/>
                  </a:lnTo>
                  <a:lnTo>
                    <a:pt x="341045" y="156044"/>
                  </a:lnTo>
                  <a:lnTo>
                    <a:pt x="343369" y="155460"/>
                  </a:lnTo>
                  <a:lnTo>
                    <a:pt x="455866" y="155460"/>
                  </a:lnTo>
                  <a:lnTo>
                    <a:pt x="455866" y="319214"/>
                  </a:lnTo>
                  <a:lnTo>
                    <a:pt x="314934" y="319214"/>
                  </a:lnTo>
                  <a:lnTo>
                    <a:pt x="315010" y="141274"/>
                  </a:lnTo>
                  <a:lnTo>
                    <a:pt x="313626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79" y="319062"/>
                  </a:lnTo>
                  <a:lnTo>
                    <a:pt x="303314" y="319214"/>
                  </a:lnTo>
                  <a:lnTo>
                    <a:pt x="295084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59" y="315506"/>
                  </a:lnTo>
                  <a:lnTo>
                    <a:pt x="284695" y="262280"/>
                  </a:lnTo>
                  <a:lnTo>
                    <a:pt x="284683" y="252387"/>
                  </a:lnTo>
                  <a:lnTo>
                    <a:pt x="283159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50" y="319214"/>
                  </a:lnTo>
                  <a:lnTo>
                    <a:pt x="249123" y="319214"/>
                  </a:lnTo>
                  <a:lnTo>
                    <a:pt x="239090" y="319214"/>
                  </a:lnTo>
                  <a:lnTo>
                    <a:pt x="239090" y="319062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34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72" y="250863"/>
                  </a:lnTo>
                  <a:lnTo>
                    <a:pt x="227672" y="262420"/>
                  </a:lnTo>
                  <a:lnTo>
                    <a:pt x="227672" y="319062"/>
                  </a:lnTo>
                  <a:lnTo>
                    <a:pt x="193789" y="319062"/>
                  </a:lnTo>
                  <a:lnTo>
                    <a:pt x="193789" y="262420"/>
                  </a:lnTo>
                  <a:lnTo>
                    <a:pt x="227672" y="262420"/>
                  </a:lnTo>
                  <a:lnTo>
                    <a:pt x="227672" y="250863"/>
                  </a:lnTo>
                  <a:lnTo>
                    <a:pt x="183972" y="250863"/>
                  </a:lnTo>
                  <a:lnTo>
                    <a:pt x="182448" y="252387"/>
                  </a:lnTo>
                  <a:lnTo>
                    <a:pt x="182372" y="319214"/>
                  </a:lnTo>
                  <a:lnTo>
                    <a:pt x="164338" y="319214"/>
                  </a:lnTo>
                  <a:lnTo>
                    <a:pt x="164249" y="319062"/>
                  </a:lnTo>
                  <a:lnTo>
                    <a:pt x="163588" y="317906"/>
                  </a:lnTo>
                  <a:lnTo>
                    <a:pt x="163233" y="317246"/>
                  </a:lnTo>
                  <a:lnTo>
                    <a:pt x="162661" y="314121"/>
                  </a:lnTo>
                  <a:lnTo>
                    <a:pt x="162953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70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65" y="73723"/>
                  </a:lnTo>
                  <a:lnTo>
                    <a:pt x="234797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3999" y="146291"/>
                  </a:lnTo>
                  <a:lnTo>
                    <a:pt x="304088" y="194868"/>
                  </a:lnTo>
                  <a:lnTo>
                    <a:pt x="304177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894" y="73723"/>
                  </a:lnTo>
                  <a:lnTo>
                    <a:pt x="241782" y="66598"/>
                  </a:lnTo>
                  <a:lnTo>
                    <a:pt x="240766" y="65506"/>
                  </a:lnTo>
                  <a:lnTo>
                    <a:pt x="239382" y="64135"/>
                  </a:lnTo>
                  <a:lnTo>
                    <a:pt x="239280" y="62306"/>
                  </a:lnTo>
                  <a:lnTo>
                    <a:pt x="238950" y="58458"/>
                  </a:lnTo>
                  <a:lnTo>
                    <a:pt x="239090" y="55549"/>
                  </a:lnTo>
                  <a:lnTo>
                    <a:pt x="239166" y="49009"/>
                  </a:lnTo>
                  <a:lnTo>
                    <a:pt x="244398" y="50457"/>
                  </a:lnTo>
                  <a:lnTo>
                    <a:pt x="248907" y="51473"/>
                  </a:lnTo>
                  <a:lnTo>
                    <a:pt x="253276" y="53009"/>
                  </a:lnTo>
                  <a:lnTo>
                    <a:pt x="263994" y="55549"/>
                  </a:lnTo>
                  <a:lnTo>
                    <a:pt x="275043" y="55549"/>
                  </a:lnTo>
                  <a:lnTo>
                    <a:pt x="300101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86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58" y="45885"/>
                  </a:lnTo>
                  <a:lnTo>
                    <a:pt x="266001" y="45364"/>
                  </a:lnTo>
                  <a:lnTo>
                    <a:pt x="252260" y="41148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199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68" y="12725"/>
                  </a:lnTo>
                  <a:lnTo>
                    <a:pt x="272923" y="14351"/>
                  </a:lnTo>
                  <a:lnTo>
                    <a:pt x="264350" y="14046"/>
                  </a:lnTo>
                  <a:lnTo>
                    <a:pt x="255600" y="11772"/>
                  </a:lnTo>
                  <a:lnTo>
                    <a:pt x="251675" y="10325"/>
                  </a:lnTo>
                  <a:lnTo>
                    <a:pt x="247523" y="9372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63"/>
                  </a:lnTo>
                  <a:lnTo>
                    <a:pt x="234873" y="0"/>
                  </a:lnTo>
                  <a:lnTo>
                    <a:pt x="231317" y="647"/>
                  </a:lnTo>
                  <a:lnTo>
                    <a:pt x="229489" y="3340"/>
                  </a:lnTo>
                  <a:lnTo>
                    <a:pt x="228117" y="5308"/>
                  </a:lnTo>
                  <a:lnTo>
                    <a:pt x="227457" y="6172"/>
                  </a:lnTo>
                  <a:lnTo>
                    <a:pt x="227965" y="7848"/>
                  </a:lnTo>
                  <a:lnTo>
                    <a:pt x="227850" y="58458"/>
                  </a:lnTo>
                  <a:lnTo>
                    <a:pt x="227825" y="62306"/>
                  </a:lnTo>
                  <a:lnTo>
                    <a:pt x="226656" y="65074"/>
                  </a:lnTo>
                  <a:lnTo>
                    <a:pt x="225196" y="66598"/>
                  </a:lnTo>
                  <a:lnTo>
                    <a:pt x="153428" y="138366"/>
                  </a:lnTo>
                  <a:lnTo>
                    <a:pt x="152590" y="140335"/>
                  </a:lnTo>
                  <a:lnTo>
                    <a:pt x="152044" y="141643"/>
                  </a:lnTo>
                  <a:lnTo>
                    <a:pt x="152107" y="319214"/>
                  </a:lnTo>
                  <a:lnTo>
                    <a:pt x="11645" y="319214"/>
                  </a:lnTo>
                  <a:lnTo>
                    <a:pt x="11557" y="319062"/>
                  </a:lnTo>
                  <a:lnTo>
                    <a:pt x="10896" y="317906"/>
                  </a:lnTo>
                  <a:lnTo>
                    <a:pt x="10972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86" y="153784"/>
                  </a:lnTo>
                  <a:lnTo>
                    <a:pt x="132118" y="151752"/>
                  </a:lnTo>
                  <a:lnTo>
                    <a:pt x="132118" y="148043"/>
                  </a:lnTo>
                  <a:lnTo>
                    <a:pt x="129286" y="146011"/>
                  </a:lnTo>
                  <a:lnTo>
                    <a:pt x="127228" y="144335"/>
                  </a:lnTo>
                  <a:lnTo>
                    <a:pt x="126593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43484" y="108419"/>
                  </a:lnTo>
                  <a:lnTo>
                    <a:pt x="56883" y="94373"/>
                  </a:lnTo>
                  <a:lnTo>
                    <a:pt x="175145" y="94373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64" y="83324"/>
                  </a:lnTo>
                  <a:lnTo>
                    <a:pt x="50165" y="83324"/>
                  </a:lnTo>
                  <a:lnTo>
                    <a:pt x="47256" y="84785"/>
                  </a:lnTo>
                  <a:lnTo>
                    <a:pt x="13411" y="129984"/>
                  </a:lnTo>
                  <a:lnTo>
                    <a:pt x="0" y="329171"/>
                  </a:lnTo>
                  <a:lnTo>
                    <a:pt x="939" y="330111"/>
                  </a:lnTo>
                  <a:lnTo>
                    <a:pt x="465899" y="330111"/>
                  </a:lnTo>
                  <a:lnTo>
                    <a:pt x="467144" y="3289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9" name="Google Shape;249;g37a544b5ecd_0_7"/>
            <p:cNvSpPr/>
            <p:nvPr/>
          </p:nvSpPr>
          <p:spPr>
            <a:xfrm>
              <a:off x="4034256" y="5492450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0" name="Google Shape;250;g37a544b5ecd_0_7"/>
            <p:cNvSpPr/>
            <p:nvPr/>
          </p:nvSpPr>
          <p:spPr>
            <a:xfrm>
              <a:off x="4113060" y="5605208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58" y="243154"/>
                  </a:lnTo>
                  <a:lnTo>
                    <a:pt x="121158" y="254571"/>
                  </a:lnTo>
                  <a:lnTo>
                    <a:pt x="121158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58" y="254571"/>
                  </a:lnTo>
                  <a:lnTo>
                    <a:pt x="121158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80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76" y="212763"/>
                  </a:lnTo>
                  <a:lnTo>
                    <a:pt x="102539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63"/>
                  </a:lnTo>
                  <a:lnTo>
                    <a:pt x="72097" y="212763"/>
                  </a:lnTo>
                  <a:lnTo>
                    <a:pt x="71564" y="211670"/>
                  </a:lnTo>
                  <a:lnTo>
                    <a:pt x="71564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47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67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95"/>
                  </a:lnTo>
                  <a:lnTo>
                    <a:pt x="201599" y="220751"/>
                  </a:lnTo>
                  <a:lnTo>
                    <a:pt x="200126" y="220751"/>
                  </a:lnTo>
                  <a:lnTo>
                    <a:pt x="196126" y="220395"/>
                  </a:lnTo>
                  <a:lnTo>
                    <a:pt x="195694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83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812" y="220751"/>
                  </a:lnTo>
                  <a:lnTo>
                    <a:pt x="223685" y="193560"/>
                  </a:lnTo>
                  <a:lnTo>
                    <a:pt x="223977" y="184683"/>
                  </a:lnTo>
                  <a:close/>
                </a:path>
                <a:path w="467360" h="330200" extrusionOk="0">
                  <a:moveTo>
                    <a:pt x="261721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88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46" y="106375"/>
                  </a:lnTo>
                  <a:lnTo>
                    <a:pt x="222821" y="108483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589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60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39" y="182295"/>
                  </a:lnTo>
                  <a:lnTo>
                    <a:pt x="273939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37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95"/>
                  </a:lnTo>
                  <a:lnTo>
                    <a:pt x="245351" y="182295"/>
                  </a:lnTo>
                  <a:lnTo>
                    <a:pt x="243243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60"/>
                  </a:lnTo>
                  <a:close/>
                </a:path>
                <a:path w="467360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25" y="279069"/>
                  </a:lnTo>
                  <a:lnTo>
                    <a:pt x="406361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75" y="280822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34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27"/>
                  </a:lnTo>
                  <a:lnTo>
                    <a:pt x="434936" y="292227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60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88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10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63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60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64400" y="144335"/>
                  </a:lnTo>
                  <a:lnTo>
                    <a:pt x="453986" y="130314"/>
                  </a:lnTo>
                  <a:lnTo>
                    <a:pt x="433362" y="102806"/>
                  </a:lnTo>
                  <a:lnTo>
                    <a:pt x="427139" y="94373"/>
                  </a:lnTo>
                  <a:lnTo>
                    <a:pt x="420471" y="85356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56" y="89585"/>
                  </a:lnTo>
                  <a:lnTo>
                    <a:pt x="289280" y="91186"/>
                  </a:lnTo>
                  <a:lnTo>
                    <a:pt x="292265" y="93141"/>
                  </a:lnTo>
                  <a:lnTo>
                    <a:pt x="295465" y="95034"/>
                  </a:lnTo>
                  <a:lnTo>
                    <a:pt x="297980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87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58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74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80"/>
                  </a:lnTo>
                  <a:lnTo>
                    <a:pt x="273646" y="262280"/>
                  </a:lnTo>
                  <a:lnTo>
                    <a:pt x="273773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6011"/>
                  </a:lnTo>
                  <a:lnTo>
                    <a:pt x="164134" y="143319"/>
                  </a:lnTo>
                  <a:lnTo>
                    <a:pt x="167182" y="140335"/>
                  </a:lnTo>
                  <a:lnTo>
                    <a:pt x="228854" y="78676"/>
                  </a:lnTo>
                  <a:lnTo>
                    <a:pt x="230225" y="77368"/>
                  </a:lnTo>
                  <a:lnTo>
                    <a:pt x="231254" y="75692"/>
                  </a:lnTo>
                  <a:lnTo>
                    <a:pt x="232778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63" y="77724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907" y="73723"/>
                  </a:lnTo>
                  <a:lnTo>
                    <a:pt x="241795" y="66598"/>
                  </a:lnTo>
                  <a:lnTo>
                    <a:pt x="240779" y="65506"/>
                  </a:lnTo>
                  <a:lnTo>
                    <a:pt x="239395" y="64135"/>
                  </a:lnTo>
                  <a:lnTo>
                    <a:pt x="239280" y="62306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74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14" y="45364"/>
                  </a:lnTo>
                  <a:lnTo>
                    <a:pt x="252260" y="41148"/>
                  </a:lnTo>
                  <a:lnTo>
                    <a:pt x="246087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88" y="10325"/>
                  </a:lnTo>
                  <a:lnTo>
                    <a:pt x="247535" y="9372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71" y="7340"/>
                  </a:lnTo>
                  <a:lnTo>
                    <a:pt x="238671" y="4292"/>
                  </a:lnTo>
                  <a:lnTo>
                    <a:pt x="238226" y="2463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72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06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66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66" y="144335"/>
                  </a:lnTo>
                  <a:lnTo>
                    <a:pt x="16941" y="144335"/>
                  </a:lnTo>
                  <a:lnTo>
                    <a:pt x="18186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73"/>
                  </a:lnTo>
                  <a:lnTo>
                    <a:pt x="175158" y="94373"/>
                  </a:lnTo>
                  <a:lnTo>
                    <a:pt x="177660" y="93802"/>
                  </a:lnTo>
                  <a:lnTo>
                    <a:pt x="177723" y="93141"/>
                  </a:lnTo>
                  <a:lnTo>
                    <a:pt x="178460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11"/>
                  </a:lnTo>
                  <a:lnTo>
                    <a:pt x="465912" y="330111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1" name="Google Shape;251;g37a544b5ecd_0_7"/>
            <p:cNvSpPr/>
            <p:nvPr/>
          </p:nvSpPr>
          <p:spPr>
            <a:xfrm>
              <a:off x="4909092" y="5492450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2" name="Google Shape;252;g37a544b5ecd_0_7"/>
            <p:cNvSpPr/>
            <p:nvPr/>
          </p:nvSpPr>
          <p:spPr>
            <a:xfrm>
              <a:off x="4987899" y="5605208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86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17" y="243154"/>
                  </a:lnTo>
                  <a:lnTo>
                    <a:pt x="90817" y="254787"/>
                  </a:lnTo>
                  <a:lnTo>
                    <a:pt x="90817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67" y="279361"/>
                  </a:lnTo>
                  <a:lnTo>
                    <a:pt x="71704" y="278422"/>
                  </a:lnTo>
                  <a:lnTo>
                    <a:pt x="71475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17" y="254787"/>
                  </a:lnTo>
                  <a:lnTo>
                    <a:pt x="90817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41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58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8991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86" y="290487"/>
                  </a:lnTo>
                  <a:lnTo>
                    <a:pt x="132486" y="281254"/>
                  </a:lnTo>
                  <a:lnTo>
                    <a:pt x="132486" y="280885"/>
                  </a:lnTo>
                  <a:lnTo>
                    <a:pt x="132486" y="254571"/>
                  </a:lnTo>
                  <a:lnTo>
                    <a:pt x="132486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61" y="174726"/>
                  </a:lnTo>
                  <a:lnTo>
                    <a:pt x="121361" y="185559"/>
                  </a:lnTo>
                  <a:lnTo>
                    <a:pt x="121234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27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11" y="185559"/>
                  </a:lnTo>
                  <a:lnTo>
                    <a:pt x="121361" y="185559"/>
                  </a:lnTo>
                  <a:lnTo>
                    <a:pt x="121361" y="174726"/>
                  </a:lnTo>
                  <a:lnTo>
                    <a:pt x="91109" y="174726"/>
                  </a:lnTo>
                  <a:lnTo>
                    <a:pt x="91109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75" y="212763"/>
                  </a:lnTo>
                  <a:lnTo>
                    <a:pt x="72275" y="213118"/>
                  </a:lnTo>
                  <a:lnTo>
                    <a:pt x="71120" y="213118"/>
                  </a:lnTo>
                  <a:lnTo>
                    <a:pt x="72250" y="213080"/>
                  </a:lnTo>
                  <a:lnTo>
                    <a:pt x="72275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75" y="186728"/>
                  </a:lnTo>
                  <a:lnTo>
                    <a:pt x="72504" y="185559"/>
                  </a:lnTo>
                  <a:lnTo>
                    <a:pt x="91109" y="185559"/>
                  </a:lnTo>
                  <a:lnTo>
                    <a:pt x="91109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13" y="211162"/>
                  </a:lnTo>
                  <a:lnTo>
                    <a:pt x="58750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54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15" y="182283"/>
                  </a:lnTo>
                  <a:lnTo>
                    <a:pt x="212915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95"/>
                  </a:lnTo>
                  <a:lnTo>
                    <a:pt x="201587" y="220751"/>
                  </a:lnTo>
                  <a:lnTo>
                    <a:pt x="200126" y="220751"/>
                  </a:lnTo>
                  <a:lnTo>
                    <a:pt x="196126" y="220395"/>
                  </a:lnTo>
                  <a:lnTo>
                    <a:pt x="195681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191" y="193560"/>
                  </a:lnTo>
                  <a:lnTo>
                    <a:pt x="212483" y="195084"/>
                  </a:lnTo>
                  <a:lnTo>
                    <a:pt x="212547" y="195300"/>
                  </a:lnTo>
                  <a:lnTo>
                    <a:pt x="212915" y="196684"/>
                  </a:lnTo>
                  <a:lnTo>
                    <a:pt x="212915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48" y="229044"/>
                  </a:lnTo>
                  <a:lnTo>
                    <a:pt x="184416" y="231292"/>
                  </a:lnTo>
                  <a:lnTo>
                    <a:pt x="221932" y="231292"/>
                  </a:lnTo>
                  <a:lnTo>
                    <a:pt x="223824" y="229044"/>
                  </a:lnTo>
                  <a:lnTo>
                    <a:pt x="223799" y="220751"/>
                  </a:lnTo>
                  <a:lnTo>
                    <a:pt x="223672" y="193560"/>
                  </a:lnTo>
                  <a:lnTo>
                    <a:pt x="223977" y="184683"/>
                  </a:lnTo>
                  <a:close/>
                </a:path>
                <a:path w="467360" h="330200" extrusionOk="0">
                  <a:moveTo>
                    <a:pt x="261708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22" y="117424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56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75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34" y="106375"/>
                  </a:lnTo>
                  <a:lnTo>
                    <a:pt x="222808" y="108483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43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41" y="163017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28" y="154838"/>
                  </a:lnTo>
                  <a:lnTo>
                    <a:pt x="255435" y="151892"/>
                  </a:lnTo>
                  <a:lnTo>
                    <a:pt x="259461" y="145961"/>
                  </a:lnTo>
                  <a:lnTo>
                    <a:pt x="259562" y="145503"/>
                  </a:lnTo>
                  <a:lnTo>
                    <a:pt x="261708" y="135102"/>
                  </a:lnTo>
                  <a:close/>
                </a:path>
                <a:path w="467360" h="330200" extrusionOk="0">
                  <a:moveTo>
                    <a:pt x="284543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26" y="182295"/>
                  </a:lnTo>
                  <a:lnTo>
                    <a:pt x="273926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29" y="195008"/>
                  </a:lnTo>
                  <a:lnTo>
                    <a:pt x="273646" y="196253"/>
                  </a:lnTo>
                  <a:lnTo>
                    <a:pt x="273710" y="200837"/>
                  </a:lnTo>
                  <a:lnTo>
                    <a:pt x="273786" y="216103"/>
                  </a:lnTo>
                  <a:lnTo>
                    <a:pt x="273926" y="219443"/>
                  </a:lnTo>
                  <a:lnTo>
                    <a:pt x="273926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19" y="189191"/>
                  </a:lnTo>
                  <a:lnTo>
                    <a:pt x="243420" y="193560"/>
                  </a:lnTo>
                  <a:lnTo>
                    <a:pt x="243471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43" y="229412"/>
                  </a:lnTo>
                  <a:lnTo>
                    <a:pt x="284543" y="220687"/>
                  </a:lnTo>
                  <a:lnTo>
                    <a:pt x="284543" y="193560"/>
                  </a:lnTo>
                  <a:close/>
                </a:path>
                <a:path w="467360" h="330200" extrusionOk="0">
                  <a:moveTo>
                    <a:pt x="436816" y="254127"/>
                  </a:moveTo>
                  <a:lnTo>
                    <a:pt x="436740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46" y="280822"/>
                  </a:lnTo>
                  <a:lnTo>
                    <a:pt x="406425" y="279069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73" y="254495"/>
                  </a:lnTo>
                  <a:lnTo>
                    <a:pt x="414642" y="254127"/>
                  </a:lnTo>
                  <a:lnTo>
                    <a:pt x="419798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62" y="280822"/>
                  </a:lnTo>
                  <a:lnTo>
                    <a:pt x="346062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27"/>
                  </a:lnTo>
                  <a:lnTo>
                    <a:pt x="434924" y="292227"/>
                  </a:lnTo>
                  <a:lnTo>
                    <a:pt x="436816" y="290271"/>
                  </a:lnTo>
                  <a:lnTo>
                    <a:pt x="436816" y="281178"/>
                  </a:lnTo>
                  <a:lnTo>
                    <a:pt x="436816" y="254127"/>
                  </a:lnTo>
                  <a:close/>
                </a:path>
                <a:path w="467360" h="330200" extrusionOk="0">
                  <a:moveTo>
                    <a:pt x="436816" y="176758"/>
                  </a:moveTo>
                  <a:lnTo>
                    <a:pt x="435076" y="175018"/>
                  </a:lnTo>
                  <a:lnTo>
                    <a:pt x="428091" y="174726"/>
                  </a:lnTo>
                  <a:lnTo>
                    <a:pt x="428383" y="174726"/>
                  </a:lnTo>
                  <a:lnTo>
                    <a:pt x="425475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13" y="212763"/>
                  </a:lnTo>
                  <a:lnTo>
                    <a:pt x="376313" y="212610"/>
                  </a:lnTo>
                  <a:lnTo>
                    <a:pt x="376313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16" y="221843"/>
                  </a:lnTo>
                  <a:lnTo>
                    <a:pt x="436816" y="212763"/>
                  </a:lnTo>
                  <a:lnTo>
                    <a:pt x="436816" y="185635"/>
                  </a:lnTo>
                  <a:lnTo>
                    <a:pt x="436816" y="176758"/>
                  </a:lnTo>
                  <a:close/>
                </a:path>
                <a:path w="467360" h="330200" extrusionOk="0">
                  <a:moveTo>
                    <a:pt x="467144" y="320014"/>
                  </a:moveTo>
                  <a:lnTo>
                    <a:pt x="467131" y="312013"/>
                  </a:lnTo>
                  <a:lnTo>
                    <a:pt x="467004" y="155460"/>
                  </a:lnTo>
                  <a:lnTo>
                    <a:pt x="467004" y="149644"/>
                  </a:lnTo>
                  <a:lnTo>
                    <a:pt x="465950" y="146519"/>
                  </a:lnTo>
                  <a:lnTo>
                    <a:pt x="465848" y="146291"/>
                  </a:lnTo>
                  <a:lnTo>
                    <a:pt x="464400" y="144335"/>
                  </a:lnTo>
                  <a:lnTo>
                    <a:pt x="453986" y="130314"/>
                  </a:lnTo>
                  <a:lnTo>
                    <a:pt x="433362" y="102806"/>
                  </a:lnTo>
                  <a:lnTo>
                    <a:pt x="427139" y="94373"/>
                  </a:lnTo>
                  <a:lnTo>
                    <a:pt x="420471" y="85356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67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41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53" y="154076"/>
                  </a:lnTo>
                  <a:lnTo>
                    <a:pt x="341045" y="156044"/>
                  </a:lnTo>
                  <a:lnTo>
                    <a:pt x="343382" y="155460"/>
                  </a:lnTo>
                  <a:lnTo>
                    <a:pt x="455866" y="155460"/>
                  </a:lnTo>
                  <a:lnTo>
                    <a:pt x="455866" y="319214"/>
                  </a:lnTo>
                  <a:lnTo>
                    <a:pt x="314947" y="319214"/>
                  </a:lnTo>
                  <a:lnTo>
                    <a:pt x="315010" y="141274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79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59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59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34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789" y="319062"/>
                  </a:lnTo>
                  <a:lnTo>
                    <a:pt x="193789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72" y="250863"/>
                  </a:lnTo>
                  <a:lnTo>
                    <a:pt x="182448" y="252387"/>
                  </a:lnTo>
                  <a:lnTo>
                    <a:pt x="182372" y="319214"/>
                  </a:lnTo>
                  <a:lnTo>
                    <a:pt x="164338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33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65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4012" y="146291"/>
                  </a:lnTo>
                  <a:lnTo>
                    <a:pt x="304101" y="194868"/>
                  </a:lnTo>
                  <a:lnTo>
                    <a:pt x="304177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894" y="73723"/>
                  </a:lnTo>
                  <a:lnTo>
                    <a:pt x="241782" y="66598"/>
                  </a:lnTo>
                  <a:lnTo>
                    <a:pt x="240766" y="65506"/>
                  </a:lnTo>
                  <a:lnTo>
                    <a:pt x="239382" y="64135"/>
                  </a:lnTo>
                  <a:lnTo>
                    <a:pt x="239280" y="62306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66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86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64"/>
                  </a:lnTo>
                  <a:lnTo>
                    <a:pt x="252260" y="41148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199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68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00" y="11772"/>
                  </a:lnTo>
                  <a:lnTo>
                    <a:pt x="251675" y="10325"/>
                  </a:lnTo>
                  <a:lnTo>
                    <a:pt x="247535" y="9372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63"/>
                  </a:lnTo>
                  <a:lnTo>
                    <a:pt x="234873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57" y="6172"/>
                  </a:lnTo>
                  <a:lnTo>
                    <a:pt x="227977" y="7848"/>
                  </a:lnTo>
                  <a:lnTo>
                    <a:pt x="227850" y="58458"/>
                  </a:lnTo>
                  <a:lnTo>
                    <a:pt x="227825" y="62306"/>
                  </a:lnTo>
                  <a:lnTo>
                    <a:pt x="226656" y="65074"/>
                  </a:lnTo>
                  <a:lnTo>
                    <a:pt x="225209" y="66598"/>
                  </a:lnTo>
                  <a:lnTo>
                    <a:pt x="153428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07" y="319214"/>
                  </a:lnTo>
                  <a:lnTo>
                    <a:pt x="11645" y="319214"/>
                  </a:lnTo>
                  <a:lnTo>
                    <a:pt x="11557" y="319062"/>
                  </a:lnTo>
                  <a:lnTo>
                    <a:pt x="10909" y="317906"/>
                  </a:lnTo>
                  <a:lnTo>
                    <a:pt x="10972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86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86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73" y="142151"/>
                  </a:lnTo>
                  <a:lnTo>
                    <a:pt x="43484" y="108419"/>
                  </a:lnTo>
                  <a:lnTo>
                    <a:pt x="51841" y="97434"/>
                  </a:lnTo>
                  <a:lnTo>
                    <a:pt x="53149" y="95834"/>
                  </a:lnTo>
                  <a:lnTo>
                    <a:pt x="56883" y="94373"/>
                  </a:lnTo>
                  <a:lnTo>
                    <a:pt x="175145" y="94373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39" y="330111"/>
                  </a:lnTo>
                  <a:lnTo>
                    <a:pt x="465912" y="330111"/>
                  </a:lnTo>
                  <a:lnTo>
                    <a:pt x="467144" y="328955"/>
                  </a:lnTo>
                  <a:lnTo>
                    <a:pt x="467144" y="3200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3" name="Google Shape;253;g37a544b5ecd_0_7"/>
            <p:cNvSpPr/>
            <p:nvPr/>
          </p:nvSpPr>
          <p:spPr>
            <a:xfrm>
              <a:off x="5783926" y="5501439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4" name="Google Shape;254;g37a544b5ecd_0_7"/>
            <p:cNvSpPr/>
            <p:nvPr/>
          </p:nvSpPr>
          <p:spPr>
            <a:xfrm>
              <a:off x="5862726" y="5614200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58" y="243154"/>
                  </a:lnTo>
                  <a:lnTo>
                    <a:pt x="121158" y="254571"/>
                  </a:lnTo>
                  <a:lnTo>
                    <a:pt x="121158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58" y="254571"/>
                  </a:lnTo>
                  <a:lnTo>
                    <a:pt x="121158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21" y="280885"/>
                  </a:lnTo>
                  <a:lnTo>
                    <a:pt x="73240" y="280885"/>
                  </a:lnTo>
                  <a:lnTo>
                    <a:pt x="71780" y="279361"/>
                  </a:lnTo>
                  <a:lnTo>
                    <a:pt x="71704" y="278409"/>
                  </a:lnTo>
                  <a:lnTo>
                    <a:pt x="71488" y="270713"/>
                  </a:lnTo>
                  <a:lnTo>
                    <a:pt x="71640" y="262928"/>
                  </a:lnTo>
                  <a:lnTo>
                    <a:pt x="71640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47" y="270713"/>
                  </a:lnTo>
                  <a:lnTo>
                    <a:pt x="60731" y="278409"/>
                  </a:lnTo>
                  <a:lnTo>
                    <a:pt x="60731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80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51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34" y="211658"/>
                  </a:lnTo>
                  <a:lnTo>
                    <a:pt x="119557" y="212750"/>
                  </a:lnTo>
                  <a:lnTo>
                    <a:pt x="120434" y="212750"/>
                  </a:lnTo>
                  <a:lnTo>
                    <a:pt x="114973" y="213118"/>
                  </a:lnTo>
                  <a:lnTo>
                    <a:pt x="107403" y="213118"/>
                  </a:lnTo>
                  <a:lnTo>
                    <a:pt x="102095" y="212750"/>
                  </a:lnTo>
                  <a:lnTo>
                    <a:pt x="104076" y="212750"/>
                  </a:lnTo>
                  <a:lnTo>
                    <a:pt x="102539" y="211150"/>
                  </a:lnTo>
                  <a:lnTo>
                    <a:pt x="102438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20" y="208978"/>
                  </a:lnTo>
                  <a:lnTo>
                    <a:pt x="90982" y="211378"/>
                  </a:lnTo>
                  <a:lnTo>
                    <a:pt x="89115" y="212750"/>
                  </a:lnTo>
                  <a:lnTo>
                    <a:pt x="89992" y="212750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26"/>
                  </a:lnTo>
                  <a:lnTo>
                    <a:pt x="81673" y="212750"/>
                  </a:lnTo>
                  <a:lnTo>
                    <a:pt x="78714" y="212750"/>
                  </a:lnTo>
                  <a:lnTo>
                    <a:pt x="72288" y="212750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50"/>
                  </a:lnTo>
                  <a:lnTo>
                    <a:pt x="72110" y="212750"/>
                  </a:lnTo>
                  <a:lnTo>
                    <a:pt x="71564" y="211658"/>
                  </a:lnTo>
                  <a:lnTo>
                    <a:pt x="71564" y="208978"/>
                  </a:lnTo>
                  <a:lnTo>
                    <a:pt x="71704" y="202793"/>
                  </a:lnTo>
                  <a:lnTo>
                    <a:pt x="71704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23" y="174726"/>
                  </a:lnTo>
                  <a:lnTo>
                    <a:pt x="61023" y="202793"/>
                  </a:lnTo>
                  <a:lnTo>
                    <a:pt x="60769" y="208978"/>
                  </a:lnTo>
                  <a:lnTo>
                    <a:pt x="60655" y="210858"/>
                  </a:lnTo>
                  <a:lnTo>
                    <a:pt x="60426" y="211150"/>
                  </a:lnTo>
                  <a:lnTo>
                    <a:pt x="58762" y="212750"/>
                  </a:lnTo>
                  <a:lnTo>
                    <a:pt x="52514" y="213118"/>
                  </a:lnTo>
                  <a:lnTo>
                    <a:pt x="41605" y="213118"/>
                  </a:lnTo>
                  <a:lnTo>
                    <a:pt x="41605" y="185559"/>
                  </a:lnTo>
                  <a:lnTo>
                    <a:pt x="59055" y="185559"/>
                  </a:lnTo>
                  <a:lnTo>
                    <a:pt x="60731" y="187667"/>
                  </a:lnTo>
                  <a:lnTo>
                    <a:pt x="60794" y="188607"/>
                  </a:lnTo>
                  <a:lnTo>
                    <a:pt x="60947" y="195745"/>
                  </a:lnTo>
                  <a:lnTo>
                    <a:pt x="61023" y="202793"/>
                  </a:lnTo>
                  <a:lnTo>
                    <a:pt x="61023" y="174726"/>
                  </a:lnTo>
                  <a:lnTo>
                    <a:pt x="31991" y="174726"/>
                  </a:lnTo>
                  <a:lnTo>
                    <a:pt x="30264" y="176618"/>
                  </a:lnTo>
                  <a:lnTo>
                    <a:pt x="30264" y="222059"/>
                  </a:lnTo>
                  <a:lnTo>
                    <a:pt x="31788" y="223659"/>
                  </a:lnTo>
                  <a:lnTo>
                    <a:pt x="131267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83"/>
                  </a:moveTo>
                  <a:lnTo>
                    <a:pt x="221805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83"/>
                  </a:lnTo>
                  <a:lnTo>
                    <a:pt x="201599" y="220751"/>
                  </a:lnTo>
                  <a:lnTo>
                    <a:pt x="200126" y="220751"/>
                  </a:lnTo>
                  <a:lnTo>
                    <a:pt x="196126" y="220383"/>
                  </a:lnTo>
                  <a:lnTo>
                    <a:pt x="195694" y="220383"/>
                  </a:lnTo>
                  <a:lnTo>
                    <a:pt x="193662" y="218643"/>
                  </a:lnTo>
                  <a:lnTo>
                    <a:pt x="193662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96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29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812" y="220751"/>
                  </a:lnTo>
                  <a:lnTo>
                    <a:pt x="223685" y="193560"/>
                  </a:lnTo>
                  <a:lnTo>
                    <a:pt x="223977" y="184683"/>
                  </a:lnTo>
                  <a:close/>
                </a:path>
                <a:path w="467360" h="330200" extrusionOk="0">
                  <a:moveTo>
                    <a:pt x="261721" y="135089"/>
                  </a:moveTo>
                  <a:lnTo>
                    <a:pt x="261632" y="134581"/>
                  </a:lnTo>
                  <a:lnTo>
                    <a:pt x="261556" y="134226"/>
                  </a:lnTo>
                  <a:lnTo>
                    <a:pt x="259638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79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204" y="125209"/>
                  </a:lnTo>
                  <a:lnTo>
                    <a:pt x="223913" y="117424"/>
                  </a:lnTo>
                  <a:lnTo>
                    <a:pt x="242963" y="117424"/>
                  </a:lnTo>
                  <a:lnTo>
                    <a:pt x="250888" y="125209"/>
                  </a:lnTo>
                  <a:lnTo>
                    <a:pt x="250964" y="135089"/>
                  </a:lnTo>
                  <a:lnTo>
                    <a:pt x="251104" y="143827"/>
                  </a:lnTo>
                  <a:lnTo>
                    <a:pt x="251104" y="112979"/>
                  </a:lnTo>
                  <a:lnTo>
                    <a:pt x="244868" y="108648"/>
                  </a:lnTo>
                  <a:lnTo>
                    <a:pt x="233946" y="106375"/>
                  </a:lnTo>
                  <a:lnTo>
                    <a:pt x="222821" y="108483"/>
                  </a:lnTo>
                  <a:lnTo>
                    <a:pt x="213804" y="114376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511" y="134581"/>
                  </a:lnTo>
                  <a:lnTo>
                    <a:pt x="205600" y="135089"/>
                  </a:lnTo>
                  <a:lnTo>
                    <a:pt x="207556" y="145503"/>
                  </a:lnTo>
                  <a:lnTo>
                    <a:pt x="213550" y="154647"/>
                  </a:lnTo>
                  <a:lnTo>
                    <a:pt x="222542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602" y="160782"/>
                  </a:lnTo>
                  <a:lnTo>
                    <a:pt x="253441" y="154838"/>
                  </a:lnTo>
                  <a:lnTo>
                    <a:pt x="255447" y="151892"/>
                  </a:lnTo>
                  <a:lnTo>
                    <a:pt x="259473" y="145961"/>
                  </a:lnTo>
                  <a:lnTo>
                    <a:pt x="259575" y="145503"/>
                  </a:lnTo>
                  <a:lnTo>
                    <a:pt x="261721" y="135089"/>
                  </a:lnTo>
                  <a:close/>
                </a:path>
                <a:path w="467360" h="330200" extrusionOk="0">
                  <a:moveTo>
                    <a:pt x="284556" y="193560"/>
                  </a:moveTo>
                  <a:lnTo>
                    <a:pt x="284505" y="184835"/>
                  </a:lnTo>
                  <a:lnTo>
                    <a:pt x="282524" y="182283"/>
                  </a:lnTo>
                  <a:lnTo>
                    <a:pt x="273939" y="182283"/>
                  </a:lnTo>
                  <a:lnTo>
                    <a:pt x="273939" y="219443"/>
                  </a:lnTo>
                  <a:lnTo>
                    <a:pt x="272770" y="220675"/>
                  </a:lnTo>
                  <a:lnTo>
                    <a:pt x="269354" y="220675"/>
                  </a:lnTo>
                  <a:lnTo>
                    <a:pt x="264553" y="220535"/>
                  </a:lnTo>
                  <a:lnTo>
                    <a:pt x="259765" y="220675"/>
                  </a:lnTo>
                  <a:lnTo>
                    <a:pt x="254736" y="220675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91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25"/>
                  </a:lnTo>
                  <a:lnTo>
                    <a:pt x="273799" y="216103"/>
                  </a:lnTo>
                  <a:lnTo>
                    <a:pt x="273939" y="219443"/>
                  </a:lnTo>
                  <a:lnTo>
                    <a:pt x="273939" y="182283"/>
                  </a:lnTo>
                  <a:lnTo>
                    <a:pt x="245351" y="182283"/>
                  </a:lnTo>
                  <a:lnTo>
                    <a:pt x="243255" y="184835"/>
                  </a:lnTo>
                  <a:lnTo>
                    <a:pt x="243332" y="189191"/>
                  </a:lnTo>
                  <a:lnTo>
                    <a:pt x="243433" y="193560"/>
                  </a:lnTo>
                  <a:lnTo>
                    <a:pt x="243471" y="229400"/>
                  </a:lnTo>
                  <a:lnTo>
                    <a:pt x="245440" y="231292"/>
                  </a:lnTo>
                  <a:lnTo>
                    <a:pt x="282460" y="231292"/>
                  </a:lnTo>
                  <a:lnTo>
                    <a:pt x="284556" y="229400"/>
                  </a:lnTo>
                  <a:lnTo>
                    <a:pt x="284556" y="220675"/>
                  </a:lnTo>
                  <a:lnTo>
                    <a:pt x="284556" y="193560"/>
                  </a:lnTo>
                  <a:close/>
                </a:path>
                <a:path w="467360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88" y="243154"/>
                  </a:lnTo>
                  <a:lnTo>
                    <a:pt x="425488" y="254342"/>
                  </a:lnTo>
                  <a:lnTo>
                    <a:pt x="425488" y="281178"/>
                  </a:lnTo>
                  <a:lnTo>
                    <a:pt x="414147" y="281178"/>
                  </a:lnTo>
                  <a:lnTo>
                    <a:pt x="404926" y="280809"/>
                  </a:lnTo>
                  <a:lnTo>
                    <a:pt x="407758" y="280809"/>
                  </a:lnTo>
                  <a:lnTo>
                    <a:pt x="406438" y="279069"/>
                  </a:lnTo>
                  <a:lnTo>
                    <a:pt x="406361" y="278053"/>
                  </a:lnTo>
                  <a:lnTo>
                    <a:pt x="406146" y="271145"/>
                  </a:lnTo>
                  <a:lnTo>
                    <a:pt x="406146" y="264236"/>
                  </a:lnTo>
                  <a:lnTo>
                    <a:pt x="406438" y="257327"/>
                  </a:lnTo>
                  <a:lnTo>
                    <a:pt x="406438" y="256311"/>
                  </a:lnTo>
                  <a:lnTo>
                    <a:pt x="408228" y="254711"/>
                  </a:lnTo>
                  <a:lnTo>
                    <a:pt x="408482" y="254495"/>
                  </a:lnTo>
                  <a:lnTo>
                    <a:pt x="409486" y="254495"/>
                  </a:lnTo>
                  <a:lnTo>
                    <a:pt x="414655" y="254127"/>
                  </a:lnTo>
                  <a:lnTo>
                    <a:pt x="419811" y="254342"/>
                  </a:lnTo>
                  <a:lnTo>
                    <a:pt x="425488" y="254342"/>
                  </a:lnTo>
                  <a:lnTo>
                    <a:pt x="425488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09"/>
                  </a:lnTo>
                  <a:lnTo>
                    <a:pt x="376250" y="280809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77" y="243154"/>
                  </a:lnTo>
                  <a:lnTo>
                    <a:pt x="364477" y="254711"/>
                  </a:lnTo>
                  <a:lnTo>
                    <a:pt x="364477" y="280809"/>
                  </a:lnTo>
                  <a:lnTo>
                    <a:pt x="346075" y="280809"/>
                  </a:lnTo>
                  <a:lnTo>
                    <a:pt x="346075" y="254711"/>
                  </a:lnTo>
                  <a:lnTo>
                    <a:pt x="364477" y="254711"/>
                  </a:lnTo>
                  <a:lnTo>
                    <a:pt x="364477" y="243154"/>
                  </a:lnTo>
                  <a:lnTo>
                    <a:pt x="336334" y="243154"/>
                  </a:lnTo>
                  <a:lnTo>
                    <a:pt x="334581" y="244970"/>
                  </a:lnTo>
                  <a:lnTo>
                    <a:pt x="334581" y="290626"/>
                  </a:lnTo>
                  <a:lnTo>
                    <a:pt x="336118" y="292227"/>
                  </a:lnTo>
                  <a:lnTo>
                    <a:pt x="434936" y="292227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60" h="330200" extrusionOk="0">
                  <a:moveTo>
                    <a:pt x="436829" y="176758"/>
                  </a:moveTo>
                  <a:lnTo>
                    <a:pt x="435089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88" y="174574"/>
                  </a:lnTo>
                  <a:lnTo>
                    <a:pt x="425335" y="174586"/>
                  </a:lnTo>
                  <a:lnTo>
                    <a:pt x="425335" y="185635"/>
                  </a:lnTo>
                  <a:lnTo>
                    <a:pt x="425335" y="212750"/>
                  </a:lnTo>
                  <a:lnTo>
                    <a:pt x="406285" y="212750"/>
                  </a:lnTo>
                  <a:lnTo>
                    <a:pt x="406209" y="195961"/>
                  </a:lnTo>
                  <a:lnTo>
                    <a:pt x="406438" y="187667"/>
                  </a:lnTo>
                  <a:lnTo>
                    <a:pt x="406438" y="187020"/>
                  </a:lnTo>
                  <a:lnTo>
                    <a:pt x="407898" y="185991"/>
                  </a:lnTo>
                  <a:lnTo>
                    <a:pt x="406209" y="185991"/>
                  </a:lnTo>
                  <a:lnTo>
                    <a:pt x="410946" y="185635"/>
                  </a:lnTo>
                  <a:lnTo>
                    <a:pt x="425335" y="185635"/>
                  </a:lnTo>
                  <a:lnTo>
                    <a:pt x="425335" y="174586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5991"/>
                  </a:lnTo>
                  <a:lnTo>
                    <a:pt x="395084" y="212750"/>
                  </a:lnTo>
                  <a:lnTo>
                    <a:pt x="376326" y="212750"/>
                  </a:lnTo>
                  <a:lnTo>
                    <a:pt x="376326" y="212610"/>
                  </a:lnTo>
                  <a:lnTo>
                    <a:pt x="376326" y="185991"/>
                  </a:lnTo>
                  <a:lnTo>
                    <a:pt x="395084" y="185991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5991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5991"/>
                  </a:lnTo>
                  <a:lnTo>
                    <a:pt x="364617" y="185991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18" y="221983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50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60" h="330200" extrusionOk="0">
                  <a:moveTo>
                    <a:pt x="467156" y="328955"/>
                  </a:moveTo>
                  <a:lnTo>
                    <a:pt x="467144" y="320001"/>
                  </a:lnTo>
                  <a:lnTo>
                    <a:pt x="467144" y="312013"/>
                  </a:lnTo>
                  <a:lnTo>
                    <a:pt x="467017" y="155460"/>
                  </a:lnTo>
                  <a:lnTo>
                    <a:pt x="467004" y="149644"/>
                  </a:lnTo>
                  <a:lnTo>
                    <a:pt x="465963" y="146507"/>
                  </a:lnTo>
                  <a:lnTo>
                    <a:pt x="465861" y="146291"/>
                  </a:lnTo>
                  <a:lnTo>
                    <a:pt x="464400" y="144335"/>
                  </a:lnTo>
                  <a:lnTo>
                    <a:pt x="453986" y="130302"/>
                  </a:lnTo>
                  <a:lnTo>
                    <a:pt x="433374" y="102806"/>
                  </a:lnTo>
                  <a:lnTo>
                    <a:pt x="427139" y="94373"/>
                  </a:lnTo>
                  <a:lnTo>
                    <a:pt x="420484" y="85356"/>
                  </a:lnTo>
                  <a:lnTo>
                    <a:pt x="419938" y="84772"/>
                  </a:lnTo>
                  <a:lnTo>
                    <a:pt x="416763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49" y="83756"/>
                  </a:lnTo>
                  <a:lnTo>
                    <a:pt x="291820" y="85356"/>
                  </a:lnTo>
                  <a:lnTo>
                    <a:pt x="289433" y="87617"/>
                  </a:lnTo>
                  <a:lnTo>
                    <a:pt x="289356" y="89573"/>
                  </a:lnTo>
                  <a:lnTo>
                    <a:pt x="289280" y="91173"/>
                  </a:lnTo>
                  <a:lnTo>
                    <a:pt x="292265" y="93141"/>
                  </a:lnTo>
                  <a:lnTo>
                    <a:pt x="295465" y="95034"/>
                  </a:lnTo>
                  <a:lnTo>
                    <a:pt x="297992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906" y="136550"/>
                  </a:lnTo>
                  <a:lnTo>
                    <a:pt x="447294" y="140042"/>
                  </a:lnTo>
                  <a:lnTo>
                    <a:pt x="450430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34" y="144475"/>
                  </a:lnTo>
                  <a:lnTo>
                    <a:pt x="337731" y="145999"/>
                  </a:lnTo>
                  <a:lnTo>
                    <a:pt x="335191" y="148043"/>
                  </a:lnTo>
                  <a:lnTo>
                    <a:pt x="334987" y="149644"/>
                  </a:lnTo>
                  <a:lnTo>
                    <a:pt x="334949" y="150152"/>
                  </a:lnTo>
                  <a:lnTo>
                    <a:pt x="334810" y="151752"/>
                  </a:lnTo>
                  <a:lnTo>
                    <a:pt x="337566" y="154076"/>
                  </a:lnTo>
                  <a:lnTo>
                    <a:pt x="341058" y="156032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01"/>
                  </a:lnTo>
                  <a:lnTo>
                    <a:pt x="314947" y="319201"/>
                  </a:lnTo>
                  <a:lnTo>
                    <a:pt x="315023" y="141274"/>
                  </a:lnTo>
                  <a:lnTo>
                    <a:pt x="313639" y="138366"/>
                  </a:lnTo>
                  <a:lnTo>
                    <a:pt x="310667" y="135458"/>
                  </a:lnTo>
                  <a:lnTo>
                    <a:pt x="304266" y="129070"/>
                  </a:lnTo>
                  <a:lnTo>
                    <a:pt x="304266" y="318338"/>
                  </a:lnTo>
                  <a:lnTo>
                    <a:pt x="303491" y="319062"/>
                  </a:lnTo>
                  <a:lnTo>
                    <a:pt x="303326" y="319201"/>
                  </a:lnTo>
                  <a:lnTo>
                    <a:pt x="295097" y="319201"/>
                  </a:lnTo>
                  <a:lnTo>
                    <a:pt x="284988" y="319201"/>
                  </a:lnTo>
                  <a:lnTo>
                    <a:pt x="284924" y="317246"/>
                  </a:lnTo>
                  <a:lnTo>
                    <a:pt x="284772" y="315493"/>
                  </a:lnTo>
                  <a:lnTo>
                    <a:pt x="284708" y="262267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01"/>
                  </a:lnTo>
                  <a:lnTo>
                    <a:pt x="249135" y="319201"/>
                  </a:lnTo>
                  <a:lnTo>
                    <a:pt x="239102" y="319201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67"/>
                  </a:lnTo>
                  <a:lnTo>
                    <a:pt x="273646" y="262267"/>
                  </a:lnTo>
                  <a:lnTo>
                    <a:pt x="273773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60" y="252387"/>
                  </a:lnTo>
                  <a:lnTo>
                    <a:pt x="182384" y="319201"/>
                  </a:lnTo>
                  <a:lnTo>
                    <a:pt x="164350" y="319201"/>
                  </a:lnTo>
                  <a:lnTo>
                    <a:pt x="164261" y="319062"/>
                  </a:lnTo>
                  <a:lnTo>
                    <a:pt x="163601" y="317893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5999"/>
                  </a:lnTo>
                  <a:lnTo>
                    <a:pt x="164134" y="143319"/>
                  </a:lnTo>
                  <a:lnTo>
                    <a:pt x="167182" y="140335"/>
                  </a:lnTo>
                  <a:lnTo>
                    <a:pt x="228854" y="78676"/>
                  </a:lnTo>
                  <a:lnTo>
                    <a:pt x="230238" y="77355"/>
                  </a:lnTo>
                  <a:lnTo>
                    <a:pt x="231254" y="75692"/>
                  </a:lnTo>
                  <a:lnTo>
                    <a:pt x="232778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63" y="77724"/>
                  </a:lnTo>
                  <a:lnTo>
                    <a:pt x="302958" y="143459"/>
                  </a:lnTo>
                  <a:lnTo>
                    <a:pt x="304012" y="146291"/>
                  </a:lnTo>
                  <a:lnTo>
                    <a:pt x="304101" y="194856"/>
                  </a:lnTo>
                  <a:lnTo>
                    <a:pt x="304190" y="262420"/>
                  </a:lnTo>
                  <a:lnTo>
                    <a:pt x="304266" y="318338"/>
                  </a:lnTo>
                  <a:lnTo>
                    <a:pt x="304266" y="129070"/>
                  </a:lnTo>
                  <a:lnTo>
                    <a:pt x="248907" y="73723"/>
                  </a:lnTo>
                  <a:lnTo>
                    <a:pt x="241795" y="66598"/>
                  </a:lnTo>
                  <a:lnTo>
                    <a:pt x="240779" y="65506"/>
                  </a:lnTo>
                  <a:lnTo>
                    <a:pt x="239395" y="64122"/>
                  </a:lnTo>
                  <a:lnTo>
                    <a:pt x="239280" y="62306"/>
                  </a:lnTo>
                  <a:lnTo>
                    <a:pt x="238963" y="58458"/>
                  </a:lnTo>
                  <a:lnTo>
                    <a:pt x="239102" y="55537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88" y="52997"/>
                  </a:lnTo>
                  <a:lnTo>
                    <a:pt x="264007" y="55537"/>
                  </a:lnTo>
                  <a:lnTo>
                    <a:pt x="275056" y="55537"/>
                  </a:lnTo>
                  <a:lnTo>
                    <a:pt x="300113" y="44932"/>
                  </a:lnTo>
                  <a:lnTo>
                    <a:pt x="300037" y="21297"/>
                  </a:lnTo>
                  <a:lnTo>
                    <a:pt x="300024" y="18681"/>
                  </a:lnTo>
                  <a:lnTo>
                    <a:pt x="299999" y="14351"/>
                  </a:lnTo>
                  <a:lnTo>
                    <a:pt x="299974" y="7988"/>
                  </a:lnTo>
                  <a:lnTo>
                    <a:pt x="296265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63"/>
                  </a:lnTo>
                  <a:lnTo>
                    <a:pt x="273570" y="45872"/>
                  </a:lnTo>
                  <a:lnTo>
                    <a:pt x="266014" y="45364"/>
                  </a:lnTo>
                  <a:lnTo>
                    <a:pt x="252272" y="41148"/>
                  </a:lnTo>
                  <a:lnTo>
                    <a:pt x="246087" y="39471"/>
                  </a:lnTo>
                  <a:lnTo>
                    <a:pt x="239547" y="37592"/>
                  </a:lnTo>
                  <a:lnTo>
                    <a:pt x="239547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63" y="14046"/>
                  </a:lnTo>
                  <a:lnTo>
                    <a:pt x="255612" y="11772"/>
                  </a:lnTo>
                  <a:lnTo>
                    <a:pt x="251688" y="10325"/>
                  </a:lnTo>
                  <a:lnTo>
                    <a:pt x="247535" y="9372"/>
                  </a:lnTo>
                  <a:lnTo>
                    <a:pt x="243471" y="8496"/>
                  </a:lnTo>
                  <a:lnTo>
                    <a:pt x="240855" y="7988"/>
                  </a:lnTo>
                  <a:lnTo>
                    <a:pt x="239471" y="7340"/>
                  </a:lnTo>
                  <a:lnTo>
                    <a:pt x="238671" y="4279"/>
                  </a:lnTo>
                  <a:lnTo>
                    <a:pt x="238239" y="2463"/>
                  </a:lnTo>
                  <a:lnTo>
                    <a:pt x="234886" y="0"/>
                  </a:lnTo>
                  <a:lnTo>
                    <a:pt x="231330" y="647"/>
                  </a:lnTo>
                  <a:lnTo>
                    <a:pt x="229501" y="3340"/>
                  </a:lnTo>
                  <a:lnTo>
                    <a:pt x="228130" y="5308"/>
                  </a:lnTo>
                  <a:lnTo>
                    <a:pt x="227469" y="6172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38" y="62306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01"/>
                  </a:lnTo>
                  <a:lnTo>
                    <a:pt x="11658" y="319201"/>
                  </a:lnTo>
                  <a:lnTo>
                    <a:pt x="11569" y="319062"/>
                  </a:lnTo>
                  <a:lnTo>
                    <a:pt x="10909" y="317893"/>
                  </a:lnTo>
                  <a:lnTo>
                    <a:pt x="10985" y="155460"/>
                  </a:lnTo>
                  <a:lnTo>
                    <a:pt x="124866" y="155460"/>
                  </a:lnTo>
                  <a:lnTo>
                    <a:pt x="126542" y="155892"/>
                  </a:lnTo>
                  <a:lnTo>
                    <a:pt x="127139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5999"/>
                  </a:lnTo>
                  <a:lnTo>
                    <a:pt x="127241" y="144335"/>
                  </a:lnTo>
                  <a:lnTo>
                    <a:pt x="126606" y="143827"/>
                  </a:lnTo>
                  <a:lnTo>
                    <a:pt x="124866" y="144335"/>
                  </a:lnTo>
                  <a:lnTo>
                    <a:pt x="16954" y="144335"/>
                  </a:lnTo>
                  <a:lnTo>
                    <a:pt x="43497" y="108419"/>
                  </a:lnTo>
                  <a:lnTo>
                    <a:pt x="56896" y="94373"/>
                  </a:lnTo>
                  <a:lnTo>
                    <a:pt x="175158" y="94373"/>
                  </a:lnTo>
                  <a:lnTo>
                    <a:pt x="177660" y="93789"/>
                  </a:lnTo>
                  <a:lnTo>
                    <a:pt x="177723" y="93141"/>
                  </a:lnTo>
                  <a:lnTo>
                    <a:pt x="178460" y="85572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11"/>
                  </a:lnTo>
                  <a:lnTo>
                    <a:pt x="465912" y="330111"/>
                  </a:lnTo>
                  <a:lnTo>
                    <a:pt x="467156" y="3289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5" name="Google Shape;255;g37a544b5ecd_0_7"/>
            <p:cNvSpPr/>
            <p:nvPr/>
          </p:nvSpPr>
          <p:spPr>
            <a:xfrm>
              <a:off x="6658762" y="5501439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6" name="Google Shape;256;g37a544b5ecd_0_7"/>
            <p:cNvSpPr/>
            <p:nvPr/>
          </p:nvSpPr>
          <p:spPr>
            <a:xfrm>
              <a:off x="6737566" y="5614200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80" y="279361"/>
                  </a:lnTo>
                  <a:lnTo>
                    <a:pt x="71704" y="278409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09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59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58"/>
                  </a:lnTo>
                  <a:lnTo>
                    <a:pt x="119557" y="212750"/>
                  </a:lnTo>
                  <a:lnTo>
                    <a:pt x="120421" y="212750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50"/>
                  </a:lnTo>
                  <a:lnTo>
                    <a:pt x="104076" y="212750"/>
                  </a:lnTo>
                  <a:lnTo>
                    <a:pt x="102539" y="211150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50"/>
                  </a:lnTo>
                  <a:lnTo>
                    <a:pt x="89992" y="212750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26"/>
                  </a:lnTo>
                  <a:lnTo>
                    <a:pt x="81661" y="212750"/>
                  </a:lnTo>
                  <a:lnTo>
                    <a:pt x="78714" y="212750"/>
                  </a:lnTo>
                  <a:lnTo>
                    <a:pt x="72288" y="212750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50"/>
                  </a:lnTo>
                  <a:lnTo>
                    <a:pt x="72097" y="212750"/>
                  </a:lnTo>
                  <a:lnTo>
                    <a:pt x="71564" y="211658"/>
                  </a:lnTo>
                  <a:lnTo>
                    <a:pt x="71564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58"/>
                  </a:lnTo>
                  <a:lnTo>
                    <a:pt x="60426" y="211150"/>
                  </a:lnTo>
                  <a:lnTo>
                    <a:pt x="58762" y="212750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07"/>
                  </a:lnTo>
                  <a:lnTo>
                    <a:pt x="60947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67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59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83"/>
                  </a:lnTo>
                  <a:lnTo>
                    <a:pt x="201599" y="220751"/>
                  </a:lnTo>
                  <a:lnTo>
                    <a:pt x="200126" y="220751"/>
                  </a:lnTo>
                  <a:lnTo>
                    <a:pt x="196126" y="220383"/>
                  </a:lnTo>
                  <a:lnTo>
                    <a:pt x="195694" y="220383"/>
                  </a:lnTo>
                  <a:lnTo>
                    <a:pt x="193662" y="218643"/>
                  </a:lnTo>
                  <a:lnTo>
                    <a:pt x="193662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96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812" y="220751"/>
                  </a:lnTo>
                  <a:lnTo>
                    <a:pt x="223685" y="193560"/>
                  </a:lnTo>
                  <a:lnTo>
                    <a:pt x="223977" y="184683"/>
                  </a:lnTo>
                  <a:close/>
                </a:path>
                <a:path w="467359" h="330200" extrusionOk="0">
                  <a:moveTo>
                    <a:pt x="261721" y="135089"/>
                  </a:moveTo>
                  <a:lnTo>
                    <a:pt x="261620" y="134581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79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63" y="117424"/>
                  </a:lnTo>
                  <a:lnTo>
                    <a:pt x="250888" y="125209"/>
                  </a:lnTo>
                  <a:lnTo>
                    <a:pt x="250964" y="135089"/>
                  </a:lnTo>
                  <a:lnTo>
                    <a:pt x="251104" y="143827"/>
                  </a:lnTo>
                  <a:lnTo>
                    <a:pt x="251104" y="112979"/>
                  </a:lnTo>
                  <a:lnTo>
                    <a:pt x="244868" y="108648"/>
                  </a:lnTo>
                  <a:lnTo>
                    <a:pt x="233946" y="106375"/>
                  </a:lnTo>
                  <a:lnTo>
                    <a:pt x="222821" y="108483"/>
                  </a:lnTo>
                  <a:lnTo>
                    <a:pt x="213804" y="114376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81"/>
                  </a:lnTo>
                  <a:lnTo>
                    <a:pt x="205600" y="135089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602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089"/>
                  </a:lnTo>
                  <a:close/>
                </a:path>
                <a:path w="467359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24" y="182283"/>
                  </a:lnTo>
                  <a:lnTo>
                    <a:pt x="273939" y="182283"/>
                  </a:lnTo>
                  <a:lnTo>
                    <a:pt x="273939" y="219443"/>
                  </a:lnTo>
                  <a:lnTo>
                    <a:pt x="272770" y="220675"/>
                  </a:lnTo>
                  <a:lnTo>
                    <a:pt x="269354" y="220675"/>
                  </a:lnTo>
                  <a:lnTo>
                    <a:pt x="264553" y="220535"/>
                  </a:lnTo>
                  <a:lnTo>
                    <a:pt x="259753" y="220675"/>
                  </a:lnTo>
                  <a:lnTo>
                    <a:pt x="254736" y="220675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25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83"/>
                  </a:lnTo>
                  <a:lnTo>
                    <a:pt x="245351" y="182283"/>
                  </a:lnTo>
                  <a:lnTo>
                    <a:pt x="243255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00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00"/>
                  </a:lnTo>
                  <a:lnTo>
                    <a:pt x="284556" y="220675"/>
                  </a:lnTo>
                  <a:lnTo>
                    <a:pt x="284556" y="193560"/>
                  </a:lnTo>
                  <a:close/>
                </a:path>
                <a:path w="467359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42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09"/>
                  </a:lnTo>
                  <a:lnTo>
                    <a:pt x="407758" y="280809"/>
                  </a:lnTo>
                  <a:lnTo>
                    <a:pt x="406425" y="279069"/>
                  </a:lnTo>
                  <a:lnTo>
                    <a:pt x="406361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42"/>
                  </a:lnTo>
                  <a:lnTo>
                    <a:pt x="425475" y="254342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09"/>
                  </a:lnTo>
                  <a:lnTo>
                    <a:pt x="376250" y="280809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09"/>
                  </a:lnTo>
                  <a:lnTo>
                    <a:pt x="346075" y="280809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26"/>
                  </a:lnTo>
                  <a:lnTo>
                    <a:pt x="336105" y="292227"/>
                  </a:lnTo>
                  <a:lnTo>
                    <a:pt x="434936" y="292227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59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88" y="174574"/>
                  </a:lnTo>
                  <a:lnTo>
                    <a:pt x="425335" y="174586"/>
                  </a:lnTo>
                  <a:lnTo>
                    <a:pt x="425335" y="185635"/>
                  </a:lnTo>
                  <a:lnTo>
                    <a:pt x="425335" y="212750"/>
                  </a:lnTo>
                  <a:lnTo>
                    <a:pt x="406285" y="212750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5991"/>
                  </a:lnTo>
                  <a:lnTo>
                    <a:pt x="406209" y="185991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86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5991"/>
                  </a:lnTo>
                  <a:lnTo>
                    <a:pt x="395084" y="212750"/>
                  </a:lnTo>
                  <a:lnTo>
                    <a:pt x="376326" y="212750"/>
                  </a:lnTo>
                  <a:lnTo>
                    <a:pt x="376326" y="212610"/>
                  </a:lnTo>
                  <a:lnTo>
                    <a:pt x="376326" y="185991"/>
                  </a:lnTo>
                  <a:lnTo>
                    <a:pt x="395084" y="185991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5991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5991"/>
                  </a:lnTo>
                  <a:lnTo>
                    <a:pt x="364617" y="185991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83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50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59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64400" y="144335"/>
                  </a:lnTo>
                  <a:lnTo>
                    <a:pt x="453986" y="130302"/>
                  </a:lnTo>
                  <a:lnTo>
                    <a:pt x="433362" y="102806"/>
                  </a:lnTo>
                  <a:lnTo>
                    <a:pt x="427139" y="94373"/>
                  </a:lnTo>
                  <a:lnTo>
                    <a:pt x="420471" y="85356"/>
                  </a:lnTo>
                  <a:lnTo>
                    <a:pt x="419938" y="84772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56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44" y="89573"/>
                  </a:lnTo>
                  <a:lnTo>
                    <a:pt x="289280" y="91173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21" y="144475"/>
                  </a:lnTo>
                  <a:lnTo>
                    <a:pt x="337718" y="145999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58" y="156032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01"/>
                  </a:lnTo>
                  <a:lnTo>
                    <a:pt x="314947" y="319201"/>
                  </a:lnTo>
                  <a:lnTo>
                    <a:pt x="315023" y="141274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01"/>
                  </a:lnTo>
                  <a:lnTo>
                    <a:pt x="295097" y="319201"/>
                  </a:lnTo>
                  <a:lnTo>
                    <a:pt x="284975" y="319201"/>
                  </a:lnTo>
                  <a:lnTo>
                    <a:pt x="284911" y="317246"/>
                  </a:lnTo>
                  <a:lnTo>
                    <a:pt x="284772" y="315493"/>
                  </a:lnTo>
                  <a:lnTo>
                    <a:pt x="284708" y="262267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01"/>
                  </a:lnTo>
                  <a:lnTo>
                    <a:pt x="249135" y="319201"/>
                  </a:lnTo>
                  <a:lnTo>
                    <a:pt x="239102" y="319201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67"/>
                  </a:lnTo>
                  <a:lnTo>
                    <a:pt x="273646" y="262267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01"/>
                  </a:lnTo>
                  <a:lnTo>
                    <a:pt x="164350" y="319201"/>
                  </a:lnTo>
                  <a:lnTo>
                    <a:pt x="164261" y="319062"/>
                  </a:lnTo>
                  <a:lnTo>
                    <a:pt x="163588" y="317893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5999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55"/>
                  </a:lnTo>
                  <a:lnTo>
                    <a:pt x="231241" y="75692"/>
                  </a:lnTo>
                  <a:lnTo>
                    <a:pt x="232778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4101" y="194856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894" y="73723"/>
                  </a:lnTo>
                  <a:lnTo>
                    <a:pt x="241795" y="66598"/>
                  </a:lnTo>
                  <a:lnTo>
                    <a:pt x="240779" y="65506"/>
                  </a:lnTo>
                  <a:lnTo>
                    <a:pt x="239395" y="64122"/>
                  </a:lnTo>
                  <a:lnTo>
                    <a:pt x="239280" y="62306"/>
                  </a:lnTo>
                  <a:lnTo>
                    <a:pt x="238950" y="58458"/>
                  </a:lnTo>
                  <a:lnTo>
                    <a:pt x="239102" y="55537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76" y="52997"/>
                  </a:lnTo>
                  <a:lnTo>
                    <a:pt x="264007" y="55537"/>
                  </a:lnTo>
                  <a:lnTo>
                    <a:pt x="275043" y="55537"/>
                  </a:lnTo>
                  <a:lnTo>
                    <a:pt x="299554" y="45872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7988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63"/>
                  </a:lnTo>
                  <a:lnTo>
                    <a:pt x="273570" y="45872"/>
                  </a:lnTo>
                  <a:lnTo>
                    <a:pt x="266001" y="45364"/>
                  </a:lnTo>
                  <a:lnTo>
                    <a:pt x="252260" y="41148"/>
                  </a:lnTo>
                  <a:lnTo>
                    <a:pt x="246087" y="39471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75" y="10325"/>
                  </a:lnTo>
                  <a:lnTo>
                    <a:pt x="247535" y="9372"/>
                  </a:lnTo>
                  <a:lnTo>
                    <a:pt x="243459" y="8496"/>
                  </a:lnTo>
                  <a:lnTo>
                    <a:pt x="240842" y="7988"/>
                  </a:lnTo>
                  <a:lnTo>
                    <a:pt x="239458" y="7340"/>
                  </a:lnTo>
                  <a:lnTo>
                    <a:pt x="238658" y="4279"/>
                  </a:lnTo>
                  <a:lnTo>
                    <a:pt x="238226" y="2463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72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06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01"/>
                  </a:lnTo>
                  <a:lnTo>
                    <a:pt x="11645" y="319201"/>
                  </a:lnTo>
                  <a:lnTo>
                    <a:pt x="11569" y="319062"/>
                  </a:lnTo>
                  <a:lnTo>
                    <a:pt x="10909" y="317893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5999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86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73"/>
                  </a:lnTo>
                  <a:lnTo>
                    <a:pt x="175145" y="94373"/>
                  </a:lnTo>
                  <a:lnTo>
                    <a:pt x="177647" y="93789"/>
                  </a:lnTo>
                  <a:lnTo>
                    <a:pt x="177711" y="93141"/>
                  </a:lnTo>
                  <a:lnTo>
                    <a:pt x="178447" y="85572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11"/>
                  </a:lnTo>
                  <a:lnTo>
                    <a:pt x="465912" y="330111"/>
                  </a:lnTo>
                  <a:lnTo>
                    <a:pt x="467144" y="328955"/>
                  </a:lnTo>
                  <a:lnTo>
                    <a:pt x="467144" y="320001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7" name="Google Shape;257;g37a544b5ecd_0_7"/>
            <p:cNvSpPr/>
            <p:nvPr/>
          </p:nvSpPr>
          <p:spPr>
            <a:xfrm>
              <a:off x="7533596" y="5511925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8" name="Google Shape;258;g37a544b5ecd_0_7"/>
            <p:cNvSpPr/>
            <p:nvPr/>
          </p:nvSpPr>
          <p:spPr>
            <a:xfrm>
              <a:off x="7612405" y="5624677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86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98"/>
                  </a:lnTo>
                  <a:lnTo>
                    <a:pt x="102679" y="280898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17" y="243154"/>
                  </a:lnTo>
                  <a:lnTo>
                    <a:pt x="90817" y="254787"/>
                  </a:lnTo>
                  <a:lnTo>
                    <a:pt x="90817" y="281254"/>
                  </a:lnTo>
                  <a:lnTo>
                    <a:pt x="79629" y="281254"/>
                  </a:lnTo>
                  <a:lnTo>
                    <a:pt x="72809" y="280898"/>
                  </a:lnTo>
                  <a:lnTo>
                    <a:pt x="73228" y="280898"/>
                  </a:lnTo>
                  <a:lnTo>
                    <a:pt x="71767" y="279374"/>
                  </a:lnTo>
                  <a:lnTo>
                    <a:pt x="71691" y="278422"/>
                  </a:lnTo>
                  <a:lnTo>
                    <a:pt x="71475" y="270713"/>
                  </a:lnTo>
                  <a:lnTo>
                    <a:pt x="71628" y="262940"/>
                  </a:lnTo>
                  <a:lnTo>
                    <a:pt x="71628" y="254787"/>
                  </a:lnTo>
                  <a:lnTo>
                    <a:pt x="90817" y="254787"/>
                  </a:lnTo>
                  <a:lnTo>
                    <a:pt x="90817" y="243154"/>
                  </a:lnTo>
                  <a:lnTo>
                    <a:pt x="61366" y="243154"/>
                  </a:lnTo>
                  <a:lnTo>
                    <a:pt x="61366" y="280898"/>
                  </a:lnTo>
                  <a:lnTo>
                    <a:pt x="52641" y="281254"/>
                  </a:lnTo>
                  <a:lnTo>
                    <a:pt x="41732" y="281254"/>
                  </a:lnTo>
                  <a:lnTo>
                    <a:pt x="41732" y="254571"/>
                  </a:lnTo>
                  <a:lnTo>
                    <a:pt x="60858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90"/>
                  </a:lnTo>
                  <a:lnTo>
                    <a:pt x="58991" y="280898"/>
                  </a:lnTo>
                  <a:lnTo>
                    <a:pt x="61366" y="280898"/>
                  </a:lnTo>
                  <a:lnTo>
                    <a:pt x="61366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99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86" y="290499"/>
                  </a:lnTo>
                  <a:lnTo>
                    <a:pt x="132486" y="281254"/>
                  </a:lnTo>
                  <a:lnTo>
                    <a:pt x="132486" y="280898"/>
                  </a:lnTo>
                  <a:lnTo>
                    <a:pt x="132486" y="254571"/>
                  </a:lnTo>
                  <a:lnTo>
                    <a:pt x="132486" y="244970"/>
                  </a:lnTo>
                  <a:close/>
                </a:path>
                <a:path w="467359" h="330200" extrusionOk="0">
                  <a:moveTo>
                    <a:pt x="132486" y="176403"/>
                  </a:moveTo>
                  <a:lnTo>
                    <a:pt x="131038" y="174739"/>
                  </a:lnTo>
                  <a:lnTo>
                    <a:pt x="121361" y="174739"/>
                  </a:lnTo>
                  <a:lnTo>
                    <a:pt x="121361" y="185572"/>
                  </a:lnTo>
                  <a:lnTo>
                    <a:pt x="121234" y="210223"/>
                  </a:lnTo>
                  <a:lnTo>
                    <a:pt x="121221" y="211670"/>
                  </a:lnTo>
                  <a:lnTo>
                    <a:pt x="119545" y="212763"/>
                  </a:lnTo>
                  <a:lnTo>
                    <a:pt x="120421" y="212763"/>
                  </a:lnTo>
                  <a:lnTo>
                    <a:pt x="114960" y="213131"/>
                  </a:lnTo>
                  <a:lnTo>
                    <a:pt x="107391" y="213131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27" y="211162"/>
                  </a:lnTo>
                  <a:lnTo>
                    <a:pt x="102425" y="208978"/>
                  </a:lnTo>
                  <a:lnTo>
                    <a:pt x="102247" y="202806"/>
                  </a:lnTo>
                  <a:lnTo>
                    <a:pt x="102311" y="185572"/>
                  </a:lnTo>
                  <a:lnTo>
                    <a:pt x="121361" y="185572"/>
                  </a:lnTo>
                  <a:lnTo>
                    <a:pt x="121361" y="174739"/>
                  </a:lnTo>
                  <a:lnTo>
                    <a:pt x="91109" y="174739"/>
                  </a:lnTo>
                  <a:lnTo>
                    <a:pt x="91109" y="185572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31"/>
                  </a:lnTo>
                  <a:lnTo>
                    <a:pt x="82931" y="213131"/>
                  </a:lnTo>
                  <a:lnTo>
                    <a:pt x="79540" y="212839"/>
                  </a:lnTo>
                  <a:lnTo>
                    <a:pt x="81661" y="212763"/>
                  </a:lnTo>
                  <a:lnTo>
                    <a:pt x="78701" y="212763"/>
                  </a:lnTo>
                  <a:lnTo>
                    <a:pt x="72275" y="212763"/>
                  </a:lnTo>
                  <a:lnTo>
                    <a:pt x="72275" y="213131"/>
                  </a:lnTo>
                  <a:lnTo>
                    <a:pt x="71120" y="213131"/>
                  </a:lnTo>
                  <a:lnTo>
                    <a:pt x="72250" y="213093"/>
                  </a:lnTo>
                  <a:lnTo>
                    <a:pt x="72275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806"/>
                  </a:lnTo>
                  <a:lnTo>
                    <a:pt x="71691" y="195745"/>
                  </a:lnTo>
                  <a:lnTo>
                    <a:pt x="71475" y="186728"/>
                  </a:lnTo>
                  <a:lnTo>
                    <a:pt x="72491" y="185572"/>
                  </a:lnTo>
                  <a:lnTo>
                    <a:pt x="91109" y="185572"/>
                  </a:lnTo>
                  <a:lnTo>
                    <a:pt x="91109" y="174739"/>
                  </a:lnTo>
                  <a:lnTo>
                    <a:pt x="61010" y="174739"/>
                  </a:lnTo>
                  <a:lnTo>
                    <a:pt x="61010" y="202806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13" y="211162"/>
                  </a:lnTo>
                  <a:lnTo>
                    <a:pt x="58750" y="212763"/>
                  </a:lnTo>
                  <a:lnTo>
                    <a:pt x="52501" y="213131"/>
                  </a:lnTo>
                  <a:lnTo>
                    <a:pt x="41592" y="213131"/>
                  </a:lnTo>
                  <a:lnTo>
                    <a:pt x="41592" y="185572"/>
                  </a:lnTo>
                  <a:lnTo>
                    <a:pt x="59042" y="185572"/>
                  </a:lnTo>
                  <a:lnTo>
                    <a:pt x="60718" y="187680"/>
                  </a:lnTo>
                  <a:lnTo>
                    <a:pt x="60794" y="188620"/>
                  </a:lnTo>
                  <a:lnTo>
                    <a:pt x="60934" y="195745"/>
                  </a:lnTo>
                  <a:lnTo>
                    <a:pt x="61010" y="202806"/>
                  </a:lnTo>
                  <a:lnTo>
                    <a:pt x="61010" y="174739"/>
                  </a:lnTo>
                  <a:lnTo>
                    <a:pt x="31991" y="174739"/>
                  </a:lnTo>
                  <a:lnTo>
                    <a:pt x="30251" y="176618"/>
                  </a:lnTo>
                  <a:lnTo>
                    <a:pt x="30251" y="222072"/>
                  </a:lnTo>
                  <a:lnTo>
                    <a:pt x="31775" y="223672"/>
                  </a:lnTo>
                  <a:lnTo>
                    <a:pt x="131254" y="223672"/>
                  </a:lnTo>
                  <a:lnTo>
                    <a:pt x="132486" y="222440"/>
                  </a:lnTo>
                  <a:lnTo>
                    <a:pt x="132486" y="213131"/>
                  </a:lnTo>
                  <a:lnTo>
                    <a:pt x="132486" y="185572"/>
                  </a:lnTo>
                  <a:lnTo>
                    <a:pt x="132486" y="176403"/>
                  </a:lnTo>
                  <a:close/>
                </a:path>
                <a:path w="467359" h="330200" extrusionOk="0">
                  <a:moveTo>
                    <a:pt x="223964" y="184696"/>
                  </a:moveTo>
                  <a:lnTo>
                    <a:pt x="221792" y="182295"/>
                  </a:lnTo>
                  <a:lnTo>
                    <a:pt x="212915" y="182295"/>
                  </a:lnTo>
                  <a:lnTo>
                    <a:pt x="212915" y="196697"/>
                  </a:lnTo>
                  <a:lnTo>
                    <a:pt x="212839" y="219456"/>
                  </a:lnTo>
                  <a:lnTo>
                    <a:pt x="212039" y="220764"/>
                  </a:lnTo>
                  <a:lnTo>
                    <a:pt x="204914" y="220395"/>
                  </a:lnTo>
                  <a:lnTo>
                    <a:pt x="201587" y="220764"/>
                  </a:lnTo>
                  <a:lnTo>
                    <a:pt x="200113" y="220764"/>
                  </a:lnTo>
                  <a:lnTo>
                    <a:pt x="196113" y="220395"/>
                  </a:lnTo>
                  <a:lnTo>
                    <a:pt x="195681" y="220395"/>
                  </a:lnTo>
                  <a:lnTo>
                    <a:pt x="193649" y="218655"/>
                  </a:lnTo>
                  <a:lnTo>
                    <a:pt x="193649" y="217639"/>
                  </a:lnTo>
                  <a:lnTo>
                    <a:pt x="193382" y="210578"/>
                  </a:lnTo>
                  <a:lnTo>
                    <a:pt x="193497" y="193560"/>
                  </a:lnTo>
                  <a:lnTo>
                    <a:pt x="212191" y="193560"/>
                  </a:lnTo>
                  <a:lnTo>
                    <a:pt x="212483" y="195097"/>
                  </a:lnTo>
                  <a:lnTo>
                    <a:pt x="212534" y="195313"/>
                  </a:lnTo>
                  <a:lnTo>
                    <a:pt x="212915" y="196697"/>
                  </a:lnTo>
                  <a:lnTo>
                    <a:pt x="212915" y="182295"/>
                  </a:lnTo>
                  <a:lnTo>
                    <a:pt x="184772" y="182295"/>
                  </a:lnTo>
                  <a:lnTo>
                    <a:pt x="182372" y="184543"/>
                  </a:lnTo>
                  <a:lnTo>
                    <a:pt x="182448" y="229044"/>
                  </a:lnTo>
                  <a:lnTo>
                    <a:pt x="184416" y="231305"/>
                  </a:lnTo>
                  <a:lnTo>
                    <a:pt x="221932" y="231305"/>
                  </a:lnTo>
                  <a:lnTo>
                    <a:pt x="223824" y="229044"/>
                  </a:lnTo>
                  <a:lnTo>
                    <a:pt x="223799" y="220764"/>
                  </a:lnTo>
                  <a:lnTo>
                    <a:pt x="223672" y="193560"/>
                  </a:lnTo>
                  <a:lnTo>
                    <a:pt x="223964" y="184696"/>
                  </a:lnTo>
                  <a:close/>
                </a:path>
                <a:path w="467359" h="330200" extrusionOk="0">
                  <a:moveTo>
                    <a:pt x="261708" y="135102"/>
                  </a:moveTo>
                  <a:lnTo>
                    <a:pt x="261620" y="134594"/>
                  </a:lnTo>
                  <a:lnTo>
                    <a:pt x="261543" y="134226"/>
                  </a:lnTo>
                  <a:lnTo>
                    <a:pt x="259626" y="123913"/>
                  </a:lnTo>
                  <a:lnTo>
                    <a:pt x="255422" y="117436"/>
                  </a:lnTo>
                  <a:lnTo>
                    <a:pt x="253707" y="114795"/>
                  </a:lnTo>
                  <a:lnTo>
                    <a:pt x="251091" y="112991"/>
                  </a:lnTo>
                  <a:lnTo>
                    <a:pt x="251091" y="143827"/>
                  </a:lnTo>
                  <a:lnTo>
                    <a:pt x="243090" y="151904"/>
                  </a:lnTo>
                  <a:lnTo>
                    <a:pt x="224256" y="151904"/>
                  </a:lnTo>
                  <a:lnTo>
                    <a:pt x="216268" y="144195"/>
                  </a:lnTo>
                  <a:lnTo>
                    <a:pt x="216192" y="125209"/>
                  </a:lnTo>
                  <a:lnTo>
                    <a:pt x="223901" y="117436"/>
                  </a:lnTo>
                  <a:lnTo>
                    <a:pt x="242951" y="117436"/>
                  </a:lnTo>
                  <a:lnTo>
                    <a:pt x="250875" y="125209"/>
                  </a:lnTo>
                  <a:lnTo>
                    <a:pt x="250952" y="135102"/>
                  </a:lnTo>
                  <a:lnTo>
                    <a:pt x="251091" y="143827"/>
                  </a:lnTo>
                  <a:lnTo>
                    <a:pt x="251091" y="112991"/>
                  </a:lnTo>
                  <a:lnTo>
                    <a:pt x="244856" y="108661"/>
                  </a:lnTo>
                  <a:lnTo>
                    <a:pt x="233934" y="106387"/>
                  </a:lnTo>
                  <a:lnTo>
                    <a:pt x="222808" y="108496"/>
                  </a:lnTo>
                  <a:lnTo>
                    <a:pt x="213791" y="114388"/>
                  </a:lnTo>
                  <a:lnTo>
                    <a:pt x="207708" y="123240"/>
                  </a:lnTo>
                  <a:lnTo>
                    <a:pt x="205422" y="134226"/>
                  </a:lnTo>
                  <a:lnTo>
                    <a:pt x="205498" y="134594"/>
                  </a:lnTo>
                  <a:lnTo>
                    <a:pt x="205587" y="135102"/>
                  </a:lnTo>
                  <a:lnTo>
                    <a:pt x="207543" y="145516"/>
                  </a:lnTo>
                  <a:lnTo>
                    <a:pt x="213537" y="154660"/>
                  </a:lnTo>
                  <a:lnTo>
                    <a:pt x="222529" y="160782"/>
                  </a:lnTo>
                  <a:lnTo>
                    <a:pt x="233641" y="163029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28" y="154851"/>
                  </a:lnTo>
                  <a:lnTo>
                    <a:pt x="255435" y="151904"/>
                  </a:lnTo>
                  <a:lnTo>
                    <a:pt x="259461" y="145973"/>
                  </a:lnTo>
                  <a:lnTo>
                    <a:pt x="259562" y="145516"/>
                  </a:lnTo>
                  <a:lnTo>
                    <a:pt x="261708" y="135102"/>
                  </a:lnTo>
                  <a:close/>
                </a:path>
                <a:path w="467359" h="330200" extrusionOk="0">
                  <a:moveTo>
                    <a:pt x="284543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26" y="182295"/>
                  </a:lnTo>
                  <a:lnTo>
                    <a:pt x="273926" y="219456"/>
                  </a:lnTo>
                  <a:lnTo>
                    <a:pt x="272757" y="220687"/>
                  </a:lnTo>
                  <a:lnTo>
                    <a:pt x="269341" y="220687"/>
                  </a:lnTo>
                  <a:lnTo>
                    <a:pt x="264553" y="220548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50" y="193560"/>
                  </a:lnTo>
                  <a:lnTo>
                    <a:pt x="273278" y="194805"/>
                  </a:lnTo>
                  <a:lnTo>
                    <a:pt x="273329" y="195021"/>
                  </a:lnTo>
                  <a:lnTo>
                    <a:pt x="273634" y="196253"/>
                  </a:lnTo>
                  <a:lnTo>
                    <a:pt x="273710" y="200837"/>
                  </a:lnTo>
                  <a:lnTo>
                    <a:pt x="273786" y="216103"/>
                  </a:lnTo>
                  <a:lnTo>
                    <a:pt x="273926" y="219456"/>
                  </a:lnTo>
                  <a:lnTo>
                    <a:pt x="273926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19" y="189204"/>
                  </a:lnTo>
                  <a:lnTo>
                    <a:pt x="243420" y="193560"/>
                  </a:lnTo>
                  <a:lnTo>
                    <a:pt x="243459" y="229412"/>
                  </a:lnTo>
                  <a:lnTo>
                    <a:pt x="245427" y="231305"/>
                  </a:lnTo>
                  <a:lnTo>
                    <a:pt x="282448" y="231305"/>
                  </a:lnTo>
                  <a:lnTo>
                    <a:pt x="284543" y="229412"/>
                  </a:lnTo>
                  <a:lnTo>
                    <a:pt x="284543" y="220687"/>
                  </a:lnTo>
                  <a:lnTo>
                    <a:pt x="284543" y="193560"/>
                  </a:lnTo>
                  <a:close/>
                </a:path>
                <a:path w="467359" h="330200" extrusionOk="0">
                  <a:moveTo>
                    <a:pt x="436816" y="254139"/>
                  </a:moveTo>
                  <a:lnTo>
                    <a:pt x="436740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90"/>
                  </a:lnTo>
                  <a:lnTo>
                    <a:pt x="414134" y="281190"/>
                  </a:lnTo>
                  <a:lnTo>
                    <a:pt x="404914" y="280822"/>
                  </a:lnTo>
                  <a:lnTo>
                    <a:pt x="407746" y="280822"/>
                  </a:lnTo>
                  <a:lnTo>
                    <a:pt x="406425" y="279082"/>
                  </a:lnTo>
                  <a:lnTo>
                    <a:pt x="406349" y="278066"/>
                  </a:lnTo>
                  <a:lnTo>
                    <a:pt x="406133" y="271157"/>
                  </a:lnTo>
                  <a:lnTo>
                    <a:pt x="406133" y="264248"/>
                  </a:lnTo>
                  <a:lnTo>
                    <a:pt x="406425" y="257340"/>
                  </a:lnTo>
                  <a:lnTo>
                    <a:pt x="406425" y="256324"/>
                  </a:lnTo>
                  <a:lnTo>
                    <a:pt x="408216" y="254723"/>
                  </a:lnTo>
                  <a:lnTo>
                    <a:pt x="408470" y="254495"/>
                  </a:lnTo>
                  <a:lnTo>
                    <a:pt x="409473" y="254495"/>
                  </a:lnTo>
                  <a:lnTo>
                    <a:pt x="414642" y="254139"/>
                  </a:lnTo>
                  <a:lnTo>
                    <a:pt x="419798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23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23"/>
                  </a:lnTo>
                  <a:lnTo>
                    <a:pt x="395084" y="254723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23"/>
                  </a:lnTo>
                  <a:lnTo>
                    <a:pt x="364464" y="280822"/>
                  </a:lnTo>
                  <a:lnTo>
                    <a:pt x="346062" y="280822"/>
                  </a:lnTo>
                  <a:lnTo>
                    <a:pt x="346062" y="254723"/>
                  </a:lnTo>
                  <a:lnTo>
                    <a:pt x="364464" y="254723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39"/>
                  </a:lnTo>
                  <a:lnTo>
                    <a:pt x="434924" y="292239"/>
                  </a:lnTo>
                  <a:lnTo>
                    <a:pt x="436816" y="290271"/>
                  </a:lnTo>
                  <a:lnTo>
                    <a:pt x="436816" y="281190"/>
                  </a:lnTo>
                  <a:lnTo>
                    <a:pt x="436816" y="254139"/>
                  </a:lnTo>
                  <a:close/>
                </a:path>
                <a:path w="467359" h="330200" extrusionOk="0">
                  <a:moveTo>
                    <a:pt x="436816" y="176771"/>
                  </a:moveTo>
                  <a:lnTo>
                    <a:pt x="435076" y="175018"/>
                  </a:lnTo>
                  <a:lnTo>
                    <a:pt x="428091" y="174739"/>
                  </a:lnTo>
                  <a:lnTo>
                    <a:pt x="428383" y="174739"/>
                  </a:lnTo>
                  <a:lnTo>
                    <a:pt x="425475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73" y="212763"/>
                  </a:lnTo>
                  <a:lnTo>
                    <a:pt x="406209" y="195961"/>
                  </a:lnTo>
                  <a:lnTo>
                    <a:pt x="406425" y="187680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06" y="174739"/>
                  </a:lnTo>
                  <a:lnTo>
                    <a:pt x="395084" y="174739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13" y="212763"/>
                  </a:lnTo>
                  <a:lnTo>
                    <a:pt x="376313" y="212623"/>
                  </a:lnTo>
                  <a:lnTo>
                    <a:pt x="376313" y="186004"/>
                  </a:lnTo>
                  <a:lnTo>
                    <a:pt x="395084" y="186004"/>
                  </a:lnTo>
                  <a:lnTo>
                    <a:pt x="395084" y="174739"/>
                  </a:lnTo>
                  <a:lnTo>
                    <a:pt x="364604" y="174739"/>
                  </a:lnTo>
                  <a:lnTo>
                    <a:pt x="364604" y="186004"/>
                  </a:lnTo>
                  <a:lnTo>
                    <a:pt x="364604" y="212623"/>
                  </a:lnTo>
                  <a:lnTo>
                    <a:pt x="345770" y="212623"/>
                  </a:lnTo>
                  <a:lnTo>
                    <a:pt x="345770" y="186004"/>
                  </a:lnTo>
                  <a:lnTo>
                    <a:pt x="364604" y="186004"/>
                  </a:lnTo>
                  <a:lnTo>
                    <a:pt x="364604" y="174739"/>
                  </a:lnTo>
                  <a:lnTo>
                    <a:pt x="335876" y="174739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45" y="223672"/>
                  </a:lnTo>
                  <a:lnTo>
                    <a:pt x="434924" y="223672"/>
                  </a:lnTo>
                  <a:lnTo>
                    <a:pt x="436816" y="221856"/>
                  </a:lnTo>
                  <a:lnTo>
                    <a:pt x="436816" y="212763"/>
                  </a:lnTo>
                  <a:lnTo>
                    <a:pt x="436816" y="185635"/>
                  </a:lnTo>
                  <a:lnTo>
                    <a:pt x="436816" y="176771"/>
                  </a:lnTo>
                  <a:close/>
                </a:path>
                <a:path w="467359" h="330200" extrusionOk="0">
                  <a:moveTo>
                    <a:pt x="467144" y="320014"/>
                  </a:moveTo>
                  <a:lnTo>
                    <a:pt x="467131" y="312013"/>
                  </a:lnTo>
                  <a:lnTo>
                    <a:pt x="467004" y="155460"/>
                  </a:lnTo>
                  <a:lnTo>
                    <a:pt x="466991" y="149644"/>
                  </a:lnTo>
                  <a:lnTo>
                    <a:pt x="433362" y="102806"/>
                  </a:lnTo>
                  <a:lnTo>
                    <a:pt x="427139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37"/>
                  </a:lnTo>
                  <a:lnTo>
                    <a:pt x="296024" y="83337"/>
                  </a:lnTo>
                  <a:lnTo>
                    <a:pt x="294513" y="83045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67" y="91186"/>
                  </a:lnTo>
                  <a:lnTo>
                    <a:pt x="292252" y="93154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78"/>
                  </a:lnTo>
                  <a:lnTo>
                    <a:pt x="422656" y="106997"/>
                  </a:lnTo>
                  <a:lnTo>
                    <a:pt x="442341" y="133146"/>
                  </a:lnTo>
                  <a:lnTo>
                    <a:pt x="444893" y="136563"/>
                  </a:lnTo>
                  <a:lnTo>
                    <a:pt x="447294" y="140055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87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53" y="154089"/>
                  </a:lnTo>
                  <a:lnTo>
                    <a:pt x="341045" y="156044"/>
                  </a:lnTo>
                  <a:lnTo>
                    <a:pt x="343369" y="155460"/>
                  </a:lnTo>
                  <a:lnTo>
                    <a:pt x="455866" y="155460"/>
                  </a:lnTo>
                  <a:lnTo>
                    <a:pt x="455866" y="319214"/>
                  </a:lnTo>
                  <a:lnTo>
                    <a:pt x="314947" y="319214"/>
                  </a:lnTo>
                  <a:lnTo>
                    <a:pt x="315010" y="141287"/>
                  </a:lnTo>
                  <a:lnTo>
                    <a:pt x="313639" y="138379"/>
                  </a:lnTo>
                  <a:lnTo>
                    <a:pt x="310654" y="135470"/>
                  </a:lnTo>
                  <a:lnTo>
                    <a:pt x="304253" y="129082"/>
                  </a:lnTo>
                  <a:lnTo>
                    <a:pt x="304253" y="318350"/>
                  </a:lnTo>
                  <a:lnTo>
                    <a:pt x="303479" y="319074"/>
                  </a:lnTo>
                  <a:lnTo>
                    <a:pt x="303314" y="319214"/>
                  </a:lnTo>
                  <a:lnTo>
                    <a:pt x="295084" y="319214"/>
                  </a:lnTo>
                  <a:lnTo>
                    <a:pt x="284975" y="319214"/>
                  </a:lnTo>
                  <a:lnTo>
                    <a:pt x="284911" y="317258"/>
                  </a:lnTo>
                  <a:lnTo>
                    <a:pt x="284759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59" y="250863"/>
                  </a:lnTo>
                  <a:lnTo>
                    <a:pt x="273786" y="250863"/>
                  </a:lnTo>
                  <a:lnTo>
                    <a:pt x="273786" y="318350"/>
                  </a:lnTo>
                  <a:lnTo>
                    <a:pt x="273050" y="319214"/>
                  </a:lnTo>
                  <a:lnTo>
                    <a:pt x="272694" y="319659"/>
                  </a:lnTo>
                  <a:lnTo>
                    <a:pt x="273050" y="319214"/>
                  </a:lnTo>
                  <a:lnTo>
                    <a:pt x="249135" y="319214"/>
                  </a:lnTo>
                  <a:lnTo>
                    <a:pt x="239090" y="319214"/>
                  </a:lnTo>
                  <a:lnTo>
                    <a:pt x="239090" y="319074"/>
                  </a:lnTo>
                  <a:lnTo>
                    <a:pt x="239166" y="262432"/>
                  </a:lnTo>
                  <a:lnTo>
                    <a:pt x="239166" y="262280"/>
                  </a:lnTo>
                  <a:lnTo>
                    <a:pt x="273634" y="262280"/>
                  </a:lnTo>
                  <a:lnTo>
                    <a:pt x="273761" y="317258"/>
                  </a:lnTo>
                  <a:lnTo>
                    <a:pt x="273786" y="318350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32"/>
                  </a:lnTo>
                  <a:lnTo>
                    <a:pt x="227685" y="319074"/>
                  </a:lnTo>
                  <a:lnTo>
                    <a:pt x="193789" y="319074"/>
                  </a:lnTo>
                  <a:lnTo>
                    <a:pt x="193789" y="262432"/>
                  </a:lnTo>
                  <a:lnTo>
                    <a:pt x="227685" y="262432"/>
                  </a:lnTo>
                  <a:lnTo>
                    <a:pt x="227685" y="250863"/>
                  </a:lnTo>
                  <a:lnTo>
                    <a:pt x="183972" y="250863"/>
                  </a:lnTo>
                  <a:lnTo>
                    <a:pt x="182448" y="252387"/>
                  </a:lnTo>
                  <a:lnTo>
                    <a:pt x="182372" y="319214"/>
                  </a:lnTo>
                  <a:lnTo>
                    <a:pt x="164338" y="319214"/>
                  </a:lnTo>
                  <a:lnTo>
                    <a:pt x="164261" y="319074"/>
                  </a:lnTo>
                  <a:lnTo>
                    <a:pt x="163588" y="317906"/>
                  </a:lnTo>
                  <a:lnTo>
                    <a:pt x="163233" y="317258"/>
                  </a:lnTo>
                  <a:lnTo>
                    <a:pt x="162674" y="314121"/>
                  </a:lnTo>
                  <a:lnTo>
                    <a:pt x="162953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704"/>
                  </a:lnTo>
                  <a:lnTo>
                    <a:pt x="232765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36"/>
                  </a:lnTo>
                  <a:lnTo>
                    <a:pt x="302945" y="143471"/>
                  </a:lnTo>
                  <a:lnTo>
                    <a:pt x="304012" y="146304"/>
                  </a:lnTo>
                  <a:lnTo>
                    <a:pt x="304101" y="194868"/>
                  </a:lnTo>
                  <a:lnTo>
                    <a:pt x="304177" y="262432"/>
                  </a:lnTo>
                  <a:lnTo>
                    <a:pt x="304253" y="318350"/>
                  </a:lnTo>
                  <a:lnTo>
                    <a:pt x="304253" y="129082"/>
                  </a:lnTo>
                  <a:lnTo>
                    <a:pt x="248894" y="73736"/>
                  </a:lnTo>
                  <a:lnTo>
                    <a:pt x="241782" y="66611"/>
                  </a:lnTo>
                  <a:lnTo>
                    <a:pt x="240766" y="65519"/>
                  </a:lnTo>
                  <a:lnTo>
                    <a:pt x="239382" y="64135"/>
                  </a:lnTo>
                  <a:lnTo>
                    <a:pt x="239280" y="62318"/>
                  </a:lnTo>
                  <a:lnTo>
                    <a:pt x="238950" y="58470"/>
                  </a:lnTo>
                  <a:lnTo>
                    <a:pt x="239090" y="55549"/>
                  </a:lnTo>
                  <a:lnTo>
                    <a:pt x="239166" y="49009"/>
                  </a:lnTo>
                  <a:lnTo>
                    <a:pt x="244398" y="50469"/>
                  </a:lnTo>
                  <a:lnTo>
                    <a:pt x="248907" y="51485"/>
                  </a:lnTo>
                  <a:lnTo>
                    <a:pt x="253276" y="53009"/>
                  </a:lnTo>
                  <a:lnTo>
                    <a:pt x="263994" y="55549"/>
                  </a:lnTo>
                  <a:lnTo>
                    <a:pt x="275043" y="55549"/>
                  </a:lnTo>
                  <a:lnTo>
                    <a:pt x="284797" y="53543"/>
                  </a:lnTo>
                  <a:lnTo>
                    <a:pt x="294944" y="49377"/>
                  </a:lnTo>
                  <a:lnTo>
                    <a:pt x="295668" y="49009"/>
                  </a:lnTo>
                  <a:lnTo>
                    <a:pt x="298577" y="47561"/>
                  </a:lnTo>
                  <a:lnTo>
                    <a:pt x="299554" y="45885"/>
                  </a:lnTo>
                  <a:lnTo>
                    <a:pt x="300113" y="44945"/>
                  </a:lnTo>
                  <a:lnTo>
                    <a:pt x="300024" y="21310"/>
                  </a:lnTo>
                  <a:lnTo>
                    <a:pt x="300012" y="18694"/>
                  </a:lnTo>
                  <a:lnTo>
                    <a:pt x="299986" y="14351"/>
                  </a:lnTo>
                  <a:lnTo>
                    <a:pt x="299961" y="8001"/>
                  </a:lnTo>
                  <a:lnTo>
                    <a:pt x="296252" y="5753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310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77"/>
                  </a:lnTo>
                  <a:lnTo>
                    <a:pt x="252260" y="41160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94"/>
                  </a:lnTo>
                  <a:lnTo>
                    <a:pt x="251663" y="22161"/>
                  </a:lnTo>
                  <a:lnTo>
                    <a:pt x="263842" y="24968"/>
                  </a:lnTo>
                  <a:lnTo>
                    <a:pt x="276199" y="25273"/>
                  </a:lnTo>
                  <a:lnTo>
                    <a:pt x="288912" y="21310"/>
                  </a:lnTo>
                  <a:lnTo>
                    <a:pt x="288912" y="9575"/>
                  </a:lnTo>
                  <a:lnTo>
                    <a:pt x="281368" y="12738"/>
                  </a:lnTo>
                  <a:lnTo>
                    <a:pt x="272923" y="14351"/>
                  </a:lnTo>
                  <a:lnTo>
                    <a:pt x="264350" y="14058"/>
                  </a:lnTo>
                  <a:lnTo>
                    <a:pt x="255600" y="11785"/>
                  </a:lnTo>
                  <a:lnTo>
                    <a:pt x="251675" y="10325"/>
                  </a:lnTo>
                  <a:lnTo>
                    <a:pt x="247535" y="9385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53"/>
                  </a:lnTo>
                  <a:lnTo>
                    <a:pt x="238658" y="4292"/>
                  </a:lnTo>
                  <a:lnTo>
                    <a:pt x="238226" y="2476"/>
                  </a:lnTo>
                  <a:lnTo>
                    <a:pt x="234873" y="0"/>
                  </a:lnTo>
                  <a:lnTo>
                    <a:pt x="231317" y="660"/>
                  </a:lnTo>
                  <a:lnTo>
                    <a:pt x="229501" y="3352"/>
                  </a:lnTo>
                  <a:lnTo>
                    <a:pt x="228117" y="5308"/>
                  </a:lnTo>
                  <a:lnTo>
                    <a:pt x="227457" y="6184"/>
                  </a:lnTo>
                  <a:lnTo>
                    <a:pt x="227965" y="7861"/>
                  </a:lnTo>
                  <a:lnTo>
                    <a:pt x="227850" y="58470"/>
                  </a:lnTo>
                  <a:lnTo>
                    <a:pt x="227825" y="62318"/>
                  </a:lnTo>
                  <a:lnTo>
                    <a:pt x="226656" y="65087"/>
                  </a:lnTo>
                  <a:lnTo>
                    <a:pt x="225209" y="66611"/>
                  </a:lnTo>
                  <a:lnTo>
                    <a:pt x="153428" y="138379"/>
                  </a:lnTo>
                  <a:lnTo>
                    <a:pt x="152590" y="140335"/>
                  </a:lnTo>
                  <a:lnTo>
                    <a:pt x="152057" y="141655"/>
                  </a:lnTo>
                  <a:lnTo>
                    <a:pt x="152107" y="319214"/>
                  </a:lnTo>
                  <a:lnTo>
                    <a:pt x="11645" y="319214"/>
                  </a:lnTo>
                  <a:lnTo>
                    <a:pt x="11557" y="319074"/>
                  </a:lnTo>
                  <a:lnTo>
                    <a:pt x="10909" y="317906"/>
                  </a:lnTo>
                  <a:lnTo>
                    <a:pt x="10972" y="155460"/>
                  </a:lnTo>
                  <a:lnTo>
                    <a:pt x="124853" y="155460"/>
                  </a:lnTo>
                  <a:lnTo>
                    <a:pt x="126530" y="155905"/>
                  </a:lnTo>
                  <a:lnTo>
                    <a:pt x="127127" y="155460"/>
                  </a:lnTo>
                  <a:lnTo>
                    <a:pt x="129286" y="153797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86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73" y="142163"/>
                  </a:lnTo>
                  <a:lnTo>
                    <a:pt x="43484" y="108432"/>
                  </a:lnTo>
                  <a:lnTo>
                    <a:pt x="51841" y="97434"/>
                  </a:lnTo>
                  <a:lnTo>
                    <a:pt x="53149" y="95834"/>
                  </a:lnTo>
                  <a:lnTo>
                    <a:pt x="56883" y="94386"/>
                  </a:lnTo>
                  <a:lnTo>
                    <a:pt x="175145" y="94386"/>
                  </a:lnTo>
                  <a:lnTo>
                    <a:pt x="177647" y="93802"/>
                  </a:lnTo>
                  <a:lnTo>
                    <a:pt x="177711" y="93154"/>
                  </a:lnTo>
                  <a:lnTo>
                    <a:pt x="178447" y="85585"/>
                  </a:lnTo>
                  <a:lnTo>
                    <a:pt x="175577" y="83337"/>
                  </a:lnTo>
                  <a:lnTo>
                    <a:pt x="50177" y="83337"/>
                  </a:lnTo>
                  <a:lnTo>
                    <a:pt x="13411" y="129997"/>
                  </a:lnTo>
                  <a:lnTo>
                    <a:pt x="0" y="329184"/>
                  </a:lnTo>
                  <a:lnTo>
                    <a:pt x="939" y="330123"/>
                  </a:lnTo>
                  <a:lnTo>
                    <a:pt x="465912" y="330123"/>
                  </a:lnTo>
                  <a:lnTo>
                    <a:pt x="467144" y="328955"/>
                  </a:lnTo>
                  <a:lnTo>
                    <a:pt x="467144" y="3200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9" name="Google Shape;259;g37a544b5ecd_0_7"/>
            <p:cNvSpPr/>
            <p:nvPr/>
          </p:nvSpPr>
          <p:spPr>
            <a:xfrm>
              <a:off x="8408430" y="5502339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0" name="Google Shape;260;g37a544b5ecd_0_7"/>
            <p:cNvSpPr/>
            <p:nvPr/>
          </p:nvSpPr>
          <p:spPr>
            <a:xfrm>
              <a:off x="8487232" y="5615088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99" y="244983"/>
                  </a:moveTo>
                  <a:lnTo>
                    <a:pt x="130683" y="243166"/>
                  </a:lnTo>
                  <a:lnTo>
                    <a:pt x="121158" y="243166"/>
                  </a:lnTo>
                  <a:lnTo>
                    <a:pt x="121158" y="254571"/>
                  </a:lnTo>
                  <a:lnTo>
                    <a:pt x="121158" y="280898"/>
                  </a:lnTo>
                  <a:lnTo>
                    <a:pt x="102679" y="280898"/>
                  </a:lnTo>
                  <a:lnTo>
                    <a:pt x="102679" y="254800"/>
                  </a:lnTo>
                  <a:lnTo>
                    <a:pt x="102679" y="254571"/>
                  </a:lnTo>
                  <a:lnTo>
                    <a:pt x="121158" y="254571"/>
                  </a:lnTo>
                  <a:lnTo>
                    <a:pt x="121158" y="243166"/>
                  </a:lnTo>
                  <a:lnTo>
                    <a:pt x="90830" y="243166"/>
                  </a:lnTo>
                  <a:lnTo>
                    <a:pt x="90830" y="254800"/>
                  </a:lnTo>
                  <a:lnTo>
                    <a:pt x="90830" y="281266"/>
                  </a:lnTo>
                  <a:lnTo>
                    <a:pt x="79629" y="281266"/>
                  </a:lnTo>
                  <a:lnTo>
                    <a:pt x="72821" y="280898"/>
                  </a:lnTo>
                  <a:lnTo>
                    <a:pt x="73240" y="280898"/>
                  </a:lnTo>
                  <a:lnTo>
                    <a:pt x="71780" y="279374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40"/>
                  </a:lnTo>
                  <a:lnTo>
                    <a:pt x="71628" y="254800"/>
                  </a:lnTo>
                  <a:lnTo>
                    <a:pt x="90830" y="254800"/>
                  </a:lnTo>
                  <a:lnTo>
                    <a:pt x="90830" y="243166"/>
                  </a:lnTo>
                  <a:lnTo>
                    <a:pt x="61379" y="243166"/>
                  </a:lnTo>
                  <a:lnTo>
                    <a:pt x="61379" y="280898"/>
                  </a:lnTo>
                  <a:lnTo>
                    <a:pt x="52654" y="281266"/>
                  </a:lnTo>
                  <a:lnTo>
                    <a:pt x="41744" y="281266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47" y="270713"/>
                  </a:lnTo>
                  <a:lnTo>
                    <a:pt x="60731" y="278422"/>
                  </a:lnTo>
                  <a:lnTo>
                    <a:pt x="60731" y="279590"/>
                  </a:lnTo>
                  <a:lnTo>
                    <a:pt x="59004" y="280898"/>
                  </a:lnTo>
                  <a:lnTo>
                    <a:pt x="61379" y="280898"/>
                  </a:lnTo>
                  <a:lnTo>
                    <a:pt x="61379" y="243166"/>
                  </a:lnTo>
                  <a:lnTo>
                    <a:pt x="32080" y="243166"/>
                  </a:lnTo>
                  <a:lnTo>
                    <a:pt x="30251" y="244983"/>
                  </a:lnTo>
                  <a:lnTo>
                    <a:pt x="30251" y="290499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99" y="290499"/>
                  </a:lnTo>
                  <a:lnTo>
                    <a:pt x="132499" y="281266"/>
                  </a:lnTo>
                  <a:lnTo>
                    <a:pt x="132499" y="280898"/>
                  </a:lnTo>
                  <a:lnTo>
                    <a:pt x="132499" y="254571"/>
                  </a:lnTo>
                  <a:lnTo>
                    <a:pt x="132499" y="244983"/>
                  </a:lnTo>
                  <a:close/>
                </a:path>
                <a:path w="467359" h="330200" extrusionOk="0">
                  <a:moveTo>
                    <a:pt x="132499" y="176415"/>
                  </a:moveTo>
                  <a:lnTo>
                    <a:pt x="131051" y="174739"/>
                  </a:lnTo>
                  <a:lnTo>
                    <a:pt x="121373" y="174739"/>
                  </a:lnTo>
                  <a:lnTo>
                    <a:pt x="121373" y="185572"/>
                  </a:lnTo>
                  <a:lnTo>
                    <a:pt x="121246" y="210223"/>
                  </a:lnTo>
                  <a:lnTo>
                    <a:pt x="121234" y="211670"/>
                  </a:lnTo>
                  <a:lnTo>
                    <a:pt x="119557" y="212763"/>
                  </a:lnTo>
                  <a:lnTo>
                    <a:pt x="120434" y="212763"/>
                  </a:lnTo>
                  <a:lnTo>
                    <a:pt x="114973" y="213131"/>
                  </a:lnTo>
                  <a:lnTo>
                    <a:pt x="107403" y="213131"/>
                  </a:lnTo>
                  <a:lnTo>
                    <a:pt x="102095" y="212763"/>
                  </a:lnTo>
                  <a:lnTo>
                    <a:pt x="104076" y="212763"/>
                  </a:lnTo>
                  <a:lnTo>
                    <a:pt x="102539" y="211162"/>
                  </a:lnTo>
                  <a:lnTo>
                    <a:pt x="102438" y="208991"/>
                  </a:lnTo>
                  <a:lnTo>
                    <a:pt x="102260" y="202806"/>
                  </a:lnTo>
                  <a:lnTo>
                    <a:pt x="102323" y="185572"/>
                  </a:lnTo>
                  <a:lnTo>
                    <a:pt x="121373" y="185572"/>
                  </a:lnTo>
                  <a:lnTo>
                    <a:pt x="121373" y="174739"/>
                  </a:lnTo>
                  <a:lnTo>
                    <a:pt x="91122" y="174739"/>
                  </a:lnTo>
                  <a:lnTo>
                    <a:pt x="91122" y="185572"/>
                  </a:lnTo>
                  <a:lnTo>
                    <a:pt x="91020" y="208991"/>
                  </a:lnTo>
                  <a:lnTo>
                    <a:pt x="90982" y="211378"/>
                  </a:lnTo>
                  <a:lnTo>
                    <a:pt x="89115" y="212763"/>
                  </a:lnTo>
                  <a:lnTo>
                    <a:pt x="89992" y="212763"/>
                  </a:lnTo>
                  <a:lnTo>
                    <a:pt x="84810" y="213131"/>
                  </a:lnTo>
                  <a:lnTo>
                    <a:pt x="82931" y="213131"/>
                  </a:lnTo>
                  <a:lnTo>
                    <a:pt x="79552" y="212839"/>
                  </a:lnTo>
                  <a:lnTo>
                    <a:pt x="81673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31"/>
                  </a:lnTo>
                  <a:lnTo>
                    <a:pt x="71132" y="213131"/>
                  </a:lnTo>
                  <a:lnTo>
                    <a:pt x="72263" y="213093"/>
                  </a:lnTo>
                  <a:lnTo>
                    <a:pt x="72288" y="212763"/>
                  </a:lnTo>
                  <a:lnTo>
                    <a:pt x="72110" y="212763"/>
                  </a:lnTo>
                  <a:lnTo>
                    <a:pt x="71564" y="211670"/>
                  </a:lnTo>
                  <a:lnTo>
                    <a:pt x="71564" y="208991"/>
                  </a:lnTo>
                  <a:lnTo>
                    <a:pt x="71704" y="202806"/>
                  </a:lnTo>
                  <a:lnTo>
                    <a:pt x="71704" y="195757"/>
                  </a:lnTo>
                  <a:lnTo>
                    <a:pt x="71488" y="186740"/>
                  </a:lnTo>
                  <a:lnTo>
                    <a:pt x="72504" y="185572"/>
                  </a:lnTo>
                  <a:lnTo>
                    <a:pt x="91122" y="185572"/>
                  </a:lnTo>
                  <a:lnTo>
                    <a:pt x="91122" y="174739"/>
                  </a:lnTo>
                  <a:lnTo>
                    <a:pt x="61023" y="174739"/>
                  </a:lnTo>
                  <a:lnTo>
                    <a:pt x="61023" y="202806"/>
                  </a:lnTo>
                  <a:lnTo>
                    <a:pt x="60769" y="208991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14" y="213131"/>
                  </a:lnTo>
                  <a:lnTo>
                    <a:pt x="41605" y="213131"/>
                  </a:lnTo>
                  <a:lnTo>
                    <a:pt x="41605" y="185572"/>
                  </a:lnTo>
                  <a:lnTo>
                    <a:pt x="59055" y="185572"/>
                  </a:lnTo>
                  <a:lnTo>
                    <a:pt x="60731" y="187680"/>
                  </a:lnTo>
                  <a:lnTo>
                    <a:pt x="60794" y="188620"/>
                  </a:lnTo>
                  <a:lnTo>
                    <a:pt x="60947" y="195757"/>
                  </a:lnTo>
                  <a:lnTo>
                    <a:pt x="61023" y="202806"/>
                  </a:lnTo>
                  <a:lnTo>
                    <a:pt x="61023" y="174739"/>
                  </a:lnTo>
                  <a:lnTo>
                    <a:pt x="32004" y="174739"/>
                  </a:lnTo>
                  <a:lnTo>
                    <a:pt x="30264" y="176631"/>
                  </a:lnTo>
                  <a:lnTo>
                    <a:pt x="30264" y="222072"/>
                  </a:lnTo>
                  <a:lnTo>
                    <a:pt x="31788" y="223672"/>
                  </a:lnTo>
                  <a:lnTo>
                    <a:pt x="131267" y="223672"/>
                  </a:lnTo>
                  <a:lnTo>
                    <a:pt x="132499" y="222440"/>
                  </a:lnTo>
                  <a:lnTo>
                    <a:pt x="132499" y="213131"/>
                  </a:lnTo>
                  <a:lnTo>
                    <a:pt x="132499" y="185572"/>
                  </a:lnTo>
                  <a:lnTo>
                    <a:pt x="132499" y="176415"/>
                  </a:lnTo>
                  <a:close/>
                </a:path>
                <a:path w="467359" h="330200" extrusionOk="0">
                  <a:moveTo>
                    <a:pt x="223989" y="184696"/>
                  </a:moveTo>
                  <a:lnTo>
                    <a:pt x="221805" y="182295"/>
                  </a:lnTo>
                  <a:lnTo>
                    <a:pt x="212928" y="182295"/>
                  </a:lnTo>
                  <a:lnTo>
                    <a:pt x="212928" y="196697"/>
                  </a:lnTo>
                  <a:lnTo>
                    <a:pt x="212864" y="219456"/>
                  </a:lnTo>
                  <a:lnTo>
                    <a:pt x="212064" y="220764"/>
                  </a:lnTo>
                  <a:lnTo>
                    <a:pt x="204927" y="220395"/>
                  </a:lnTo>
                  <a:lnTo>
                    <a:pt x="201599" y="220764"/>
                  </a:lnTo>
                  <a:lnTo>
                    <a:pt x="200139" y="220764"/>
                  </a:lnTo>
                  <a:lnTo>
                    <a:pt x="196138" y="220395"/>
                  </a:lnTo>
                  <a:lnTo>
                    <a:pt x="195694" y="220395"/>
                  </a:lnTo>
                  <a:lnTo>
                    <a:pt x="193662" y="218655"/>
                  </a:lnTo>
                  <a:lnTo>
                    <a:pt x="193662" y="217639"/>
                  </a:lnTo>
                  <a:lnTo>
                    <a:pt x="193395" y="210591"/>
                  </a:lnTo>
                  <a:lnTo>
                    <a:pt x="193509" y="193573"/>
                  </a:lnTo>
                  <a:lnTo>
                    <a:pt x="212204" y="193573"/>
                  </a:lnTo>
                  <a:lnTo>
                    <a:pt x="212496" y="195097"/>
                  </a:lnTo>
                  <a:lnTo>
                    <a:pt x="212559" y="195313"/>
                  </a:lnTo>
                  <a:lnTo>
                    <a:pt x="212928" y="196697"/>
                  </a:lnTo>
                  <a:lnTo>
                    <a:pt x="212928" y="182295"/>
                  </a:lnTo>
                  <a:lnTo>
                    <a:pt x="184785" y="182295"/>
                  </a:lnTo>
                  <a:lnTo>
                    <a:pt x="182384" y="184556"/>
                  </a:lnTo>
                  <a:lnTo>
                    <a:pt x="182460" y="229057"/>
                  </a:lnTo>
                  <a:lnTo>
                    <a:pt x="184429" y="231305"/>
                  </a:lnTo>
                  <a:lnTo>
                    <a:pt x="221945" y="231305"/>
                  </a:lnTo>
                  <a:lnTo>
                    <a:pt x="223837" y="229057"/>
                  </a:lnTo>
                  <a:lnTo>
                    <a:pt x="223812" y="220764"/>
                  </a:lnTo>
                  <a:lnTo>
                    <a:pt x="223685" y="193573"/>
                  </a:lnTo>
                  <a:lnTo>
                    <a:pt x="223989" y="184696"/>
                  </a:lnTo>
                  <a:close/>
                </a:path>
                <a:path w="467359" h="330200" extrusionOk="0">
                  <a:moveTo>
                    <a:pt x="261721" y="135102"/>
                  </a:moveTo>
                  <a:lnTo>
                    <a:pt x="261632" y="134594"/>
                  </a:lnTo>
                  <a:lnTo>
                    <a:pt x="261556" y="134239"/>
                  </a:lnTo>
                  <a:lnTo>
                    <a:pt x="259638" y="123913"/>
                  </a:lnTo>
                  <a:lnTo>
                    <a:pt x="255435" y="117436"/>
                  </a:lnTo>
                  <a:lnTo>
                    <a:pt x="253720" y="114808"/>
                  </a:lnTo>
                  <a:lnTo>
                    <a:pt x="251104" y="112991"/>
                  </a:lnTo>
                  <a:lnTo>
                    <a:pt x="251104" y="143840"/>
                  </a:lnTo>
                  <a:lnTo>
                    <a:pt x="243103" y="151904"/>
                  </a:lnTo>
                  <a:lnTo>
                    <a:pt x="224269" y="151904"/>
                  </a:lnTo>
                  <a:lnTo>
                    <a:pt x="216281" y="144195"/>
                  </a:lnTo>
                  <a:lnTo>
                    <a:pt x="216204" y="125222"/>
                  </a:lnTo>
                  <a:lnTo>
                    <a:pt x="223913" y="117436"/>
                  </a:lnTo>
                  <a:lnTo>
                    <a:pt x="242963" y="117436"/>
                  </a:lnTo>
                  <a:lnTo>
                    <a:pt x="250888" y="125222"/>
                  </a:lnTo>
                  <a:lnTo>
                    <a:pt x="250964" y="135102"/>
                  </a:lnTo>
                  <a:lnTo>
                    <a:pt x="251104" y="143840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46" y="106387"/>
                  </a:lnTo>
                  <a:lnTo>
                    <a:pt x="222821" y="108496"/>
                  </a:lnTo>
                  <a:lnTo>
                    <a:pt x="213804" y="114388"/>
                  </a:lnTo>
                  <a:lnTo>
                    <a:pt x="207721" y="123253"/>
                  </a:lnTo>
                  <a:lnTo>
                    <a:pt x="205435" y="134239"/>
                  </a:lnTo>
                  <a:lnTo>
                    <a:pt x="205511" y="134594"/>
                  </a:lnTo>
                  <a:lnTo>
                    <a:pt x="205600" y="135102"/>
                  </a:lnTo>
                  <a:lnTo>
                    <a:pt x="207556" y="145516"/>
                  </a:lnTo>
                  <a:lnTo>
                    <a:pt x="213550" y="154660"/>
                  </a:lnTo>
                  <a:lnTo>
                    <a:pt x="222542" y="160794"/>
                  </a:lnTo>
                  <a:lnTo>
                    <a:pt x="233654" y="163029"/>
                  </a:lnTo>
                  <a:lnTo>
                    <a:pt x="244754" y="160794"/>
                  </a:lnTo>
                  <a:lnTo>
                    <a:pt x="244602" y="160794"/>
                  </a:lnTo>
                  <a:lnTo>
                    <a:pt x="253441" y="154851"/>
                  </a:lnTo>
                  <a:lnTo>
                    <a:pt x="255447" y="151904"/>
                  </a:lnTo>
                  <a:lnTo>
                    <a:pt x="259473" y="145973"/>
                  </a:lnTo>
                  <a:lnTo>
                    <a:pt x="259575" y="145516"/>
                  </a:lnTo>
                  <a:lnTo>
                    <a:pt x="261721" y="135102"/>
                  </a:lnTo>
                  <a:close/>
                </a:path>
                <a:path w="467359" h="330200" extrusionOk="0">
                  <a:moveTo>
                    <a:pt x="284556" y="193573"/>
                  </a:moveTo>
                  <a:lnTo>
                    <a:pt x="284505" y="184848"/>
                  </a:lnTo>
                  <a:lnTo>
                    <a:pt x="282524" y="182295"/>
                  </a:lnTo>
                  <a:lnTo>
                    <a:pt x="273939" y="182295"/>
                  </a:lnTo>
                  <a:lnTo>
                    <a:pt x="273939" y="219456"/>
                  </a:lnTo>
                  <a:lnTo>
                    <a:pt x="272770" y="220687"/>
                  </a:lnTo>
                  <a:lnTo>
                    <a:pt x="269367" y="220687"/>
                  </a:lnTo>
                  <a:lnTo>
                    <a:pt x="264566" y="220548"/>
                  </a:lnTo>
                  <a:lnTo>
                    <a:pt x="259765" y="220687"/>
                  </a:lnTo>
                  <a:lnTo>
                    <a:pt x="254749" y="220687"/>
                  </a:lnTo>
                  <a:lnTo>
                    <a:pt x="254749" y="193573"/>
                  </a:lnTo>
                  <a:lnTo>
                    <a:pt x="273075" y="193573"/>
                  </a:lnTo>
                  <a:lnTo>
                    <a:pt x="273291" y="194805"/>
                  </a:lnTo>
                  <a:lnTo>
                    <a:pt x="273342" y="195021"/>
                  </a:lnTo>
                  <a:lnTo>
                    <a:pt x="273646" y="196265"/>
                  </a:lnTo>
                  <a:lnTo>
                    <a:pt x="273723" y="200837"/>
                  </a:lnTo>
                  <a:lnTo>
                    <a:pt x="273799" y="216115"/>
                  </a:lnTo>
                  <a:lnTo>
                    <a:pt x="273939" y="219456"/>
                  </a:lnTo>
                  <a:lnTo>
                    <a:pt x="273939" y="182295"/>
                  </a:lnTo>
                  <a:lnTo>
                    <a:pt x="245351" y="182295"/>
                  </a:lnTo>
                  <a:lnTo>
                    <a:pt x="243255" y="184848"/>
                  </a:lnTo>
                  <a:lnTo>
                    <a:pt x="243332" y="189204"/>
                  </a:lnTo>
                  <a:lnTo>
                    <a:pt x="243433" y="193573"/>
                  </a:lnTo>
                  <a:lnTo>
                    <a:pt x="243484" y="229412"/>
                  </a:lnTo>
                  <a:lnTo>
                    <a:pt x="245440" y="231305"/>
                  </a:lnTo>
                  <a:lnTo>
                    <a:pt x="282460" y="231305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73"/>
                  </a:lnTo>
                  <a:close/>
                </a:path>
                <a:path w="467359" h="330200" extrusionOk="0">
                  <a:moveTo>
                    <a:pt x="436829" y="254139"/>
                  </a:moveTo>
                  <a:lnTo>
                    <a:pt x="436753" y="244983"/>
                  </a:lnTo>
                  <a:lnTo>
                    <a:pt x="434860" y="243166"/>
                  </a:lnTo>
                  <a:lnTo>
                    <a:pt x="425488" y="243166"/>
                  </a:lnTo>
                  <a:lnTo>
                    <a:pt x="425488" y="254355"/>
                  </a:lnTo>
                  <a:lnTo>
                    <a:pt x="425488" y="281190"/>
                  </a:lnTo>
                  <a:lnTo>
                    <a:pt x="414147" y="281190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38" y="279082"/>
                  </a:lnTo>
                  <a:lnTo>
                    <a:pt x="406361" y="278066"/>
                  </a:lnTo>
                  <a:lnTo>
                    <a:pt x="406146" y="271157"/>
                  </a:lnTo>
                  <a:lnTo>
                    <a:pt x="406146" y="264248"/>
                  </a:lnTo>
                  <a:lnTo>
                    <a:pt x="406438" y="257340"/>
                  </a:lnTo>
                  <a:lnTo>
                    <a:pt x="406438" y="256324"/>
                  </a:lnTo>
                  <a:lnTo>
                    <a:pt x="408228" y="254723"/>
                  </a:lnTo>
                  <a:lnTo>
                    <a:pt x="408482" y="254508"/>
                  </a:lnTo>
                  <a:lnTo>
                    <a:pt x="409486" y="254508"/>
                  </a:lnTo>
                  <a:lnTo>
                    <a:pt x="414655" y="254139"/>
                  </a:lnTo>
                  <a:lnTo>
                    <a:pt x="419811" y="254355"/>
                  </a:lnTo>
                  <a:lnTo>
                    <a:pt x="425488" y="254355"/>
                  </a:lnTo>
                  <a:lnTo>
                    <a:pt x="425488" y="243166"/>
                  </a:lnTo>
                  <a:lnTo>
                    <a:pt x="395084" y="243166"/>
                  </a:lnTo>
                  <a:lnTo>
                    <a:pt x="395084" y="254723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23"/>
                  </a:lnTo>
                  <a:lnTo>
                    <a:pt x="395084" y="254723"/>
                  </a:lnTo>
                  <a:lnTo>
                    <a:pt x="395084" y="243166"/>
                  </a:lnTo>
                  <a:lnTo>
                    <a:pt x="364477" y="243166"/>
                  </a:lnTo>
                  <a:lnTo>
                    <a:pt x="364477" y="254723"/>
                  </a:lnTo>
                  <a:lnTo>
                    <a:pt x="364477" y="280822"/>
                  </a:lnTo>
                  <a:lnTo>
                    <a:pt x="346075" y="280822"/>
                  </a:lnTo>
                  <a:lnTo>
                    <a:pt x="346075" y="254723"/>
                  </a:lnTo>
                  <a:lnTo>
                    <a:pt x="364477" y="254723"/>
                  </a:lnTo>
                  <a:lnTo>
                    <a:pt x="364477" y="243166"/>
                  </a:lnTo>
                  <a:lnTo>
                    <a:pt x="336334" y="243166"/>
                  </a:lnTo>
                  <a:lnTo>
                    <a:pt x="334581" y="244983"/>
                  </a:lnTo>
                  <a:lnTo>
                    <a:pt x="334581" y="290639"/>
                  </a:lnTo>
                  <a:lnTo>
                    <a:pt x="336118" y="292239"/>
                  </a:lnTo>
                  <a:lnTo>
                    <a:pt x="434936" y="292239"/>
                  </a:lnTo>
                  <a:lnTo>
                    <a:pt x="436829" y="290283"/>
                  </a:lnTo>
                  <a:lnTo>
                    <a:pt x="436829" y="281190"/>
                  </a:lnTo>
                  <a:lnTo>
                    <a:pt x="436829" y="254139"/>
                  </a:lnTo>
                  <a:close/>
                </a:path>
                <a:path w="467359" h="330200" extrusionOk="0">
                  <a:moveTo>
                    <a:pt x="436829" y="176771"/>
                  </a:moveTo>
                  <a:lnTo>
                    <a:pt x="435089" y="175031"/>
                  </a:lnTo>
                  <a:lnTo>
                    <a:pt x="428104" y="174739"/>
                  </a:lnTo>
                  <a:lnTo>
                    <a:pt x="428396" y="174739"/>
                  </a:lnTo>
                  <a:lnTo>
                    <a:pt x="425488" y="174586"/>
                  </a:lnTo>
                  <a:lnTo>
                    <a:pt x="425335" y="174599"/>
                  </a:lnTo>
                  <a:lnTo>
                    <a:pt x="425335" y="185648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22" y="195973"/>
                  </a:lnTo>
                  <a:lnTo>
                    <a:pt x="406438" y="187680"/>
                  </a:lnTo>
                  <a:lnTo>
                    <a:pt x="406438" y="187020"/>
                  </a:lnTo>
                  <a:lnTo>
                    <a:pt x="407898" y="186004"/>
                  </a:lnTo>
                  <a:lnTo>
                    <a:pt x="406222" y="186004"/>
                  </a:lnTo>
                  <a:lnTo>
                    <a:pt x="410946" y="185648"/>
                  </a:lnTo>
                  <a:lnTo>
                    <a:pt x="425335" y="185648"/>
                  </a:lnTo>
                  <a:lnTo>
                    <a:pt x="425335" y="174599"/>
                  </a:lnTo>
                  <a:lnTo>
                    <a:pt x="421119" y="174739"/>
                  </a:lnTo>
                  <a:lnTo>
                    <a:pt x="395084" y="174739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23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39"/>
                  </a:lnTo>
                  <a:lnTo>
                    <a:pt x="364617" y="174739"/>
                  </a:lnTo>
                  <a:lnTo>
                    <a:pt x="364617" y="186004"/>
                  </a:lnTo>
                  <a:lnTo>
                    <a:pt x="364617" y="212623"/>
                  </a:lnTo>
                  <a:lnTo>
                    <a:pt x="345782" y="212623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39"/>
                  </a:lnTo>
                  <a:lnTo>
                    <a:pt x="335889" y="174739"/>
                  </a:lnTo>
                  <a:lnTo>
                    <a:pt x="334594" y="176123"/>
                  </a:lnTo>
                  <a:lnTo>
                    <a:pt x="334518" y="221996"/>
                  </a:lnTo>
                  <a:lnTo>
                    <a:pt x="336257" y="223672"/>
                  </a:lnTo>
                  <a:lnTo>
                    <a:pt x="434936" y="223672"/>
                  </a:lnTo>
                  <a:lnTo>
                    <a:pt x="436829" y="221856"/>
                  </a:lnTo>
                  <a:lnTo>
                    <a:pt x="436829" y="212763"/>
                  </a:lnTo>
                  <a:lnTo>
                    <a:pt x="436829" y="185648"/>
                  </a:lnTo>
                  <a:lnTo>
                    <a:pt x="436829" y="176771"/>
                  </a:lnTo>
                  <a:close/>
                </a:path>
                <a:path w="467359" h="330200" extrusionOk="0">
                  <a:moveTo>
                    <a:pt x="467156" y="328968"/>
                  </a:moveTo>
                  <a:lnTo>
                    <a:pt x="467144" y="320014"/>
                  </a:lnTo>
                  <a:lnTo>
                    <a:pt x="467144" y="312026"/>
                  </a:lnTo>
                  <a:lnTo>
                    <a:pt x="467017" y="155473"/>
                  </a:lnTo>
                  <a:lnTo>
                    <a:pt x="467004" y="149656"/>
                  </a:lnTo>
                  <a:lnTo>
                    <a:pt x="465963" y="146519"/>
                  </a:lnTo>
                  <a:lnTo>
                    <a:pt x="465861" y="146304"/>
                  </a:lnTo>
                  <a:lnTo>
                    <a:pt x="464400" y="144348"/>
                  </a:lnTo>
                  <a:lnTo>
                    <a:pt x="453986" y="130314"/>
                  </a:lnTo>
                  <a:lnTo>
                    <a:pt x="433374" y="102819"/>
                  </a:lnTo>
                  <a:lnTo>
                    <a:pt x="427139" y="94386"/>
                  </a:lnTo>
                  <a:lnTo>
                    <a:pt x="420484" y="85369"/>
                  </a:lnTo>
                  <a:lnTo>
                    <a:pt x="419938" y="84785"/>
                  </a:lnTo>
                  <a:lnTo>
                    <a:pt x="416763" y="83337"/>
                  </a:lnTo>
                  <a:lnTo>
                    <a:pt x="296024" y="83337"/>
                  </a:lnTo>
                  <a:lnTo>
                    <a:pt x="294513" y="83045"/>
                  </a:lnTo>
                  <a:lnTo>
                    <a:pt x="293649" y="83769"/>
                  </a:lnTo>
                  <a:lnTo>
                    <a:pt x="291820" y="85369"/>
                  </a:lnTo>
                  <a:lnTo>
                    <a:pt x="289433" y="87630"/>
                  </a:lnTo>
                  <a:lnTo>
                    <a:pt x="289356" y="89585"/>
                  </a:lnTo>
                  <a:lnTo>
                    <a:pt x="289280" y="91186"/>
                  </a:lnTo>
                  <a:lnTo>
                    <a:pt x="292265" y="93154"/>
                  </a:lnTo>
                  <a:lnTo>
                    <a:pt x="295465" y="95046"/>
                  </a:lnTo>
                  <a:lnTo>
                    <a:pt x="297992" y="94386"/>
                  </a:lnTo>
                  <a:lnTo>
                    <a:pt x="412026" y="94386"/>
                  </a:lnTo>
                  <a:lnTo>
                    <a:pt x="414134" y="95478"/>
                  </a:lnTo>
                  <a:lnTo>
                    <a:pt x="422656" y="106997"/>
                  </a:lnTo>
                  <a:lnTo>
                    <a:pt x="442353" y="133146"/>
                  </a:lnTo>
                  <a:lnTo>
                    <a:pt x="444893" y="136563"/>
                  </a:lnTo>
                  <a:lnTo>
                    <a:pt x="447294" y="140055"/>
                  </a:lnTo>
                  <a:lnTo>
                    <a:pt x="450430" y="144348"/>
                  </a:lnTo>
                  <a:lnTo>
                    <a:pt x="341998" y="144348"/>
                  </a:lnTo>
                  <a:lnTo>
                    <a:pt x="340258" y="143840"/>
                  </a:lnTo>
                  <a:lnTo>
                    <a:pt x="339534" y="144487"/>
                  </a:lnTo>
                  <a:lnTo>
                    <a:pt x="337731" y="146011"/>
                  </a:lnTo>
                  <a:lnTo>
                    <a:pt x="335191" y="148056"/>
                  </a:lnTo>
                  <a:lnTo>
                    <a:pt x="334987" y="149656"/>
                  </a:lnTo>
                  <a:lnTo>
                    <a:pt x="334949" y="150164"/>
                  </a:lnTo>
                  <a:lnTo>
                    <a:pt x="334797" y="151765"/>
                  </a:lnTo>
                  <a:lnTo>
                    <a:pt x="337566" y="154089"/>
                  </a:lnTo>
                  <a:lnTo>
                    <a:pt x="341058" y="156044"/>
                  </a:lnTo>
                  <a:lnTo>
                    <a:pt x="343382" y="155473"/>
                  </a:lnTo>
                  <a:lnTo>
                    <a:pt x="455879" y="155473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87"/>
                  </a:lnTo>
                  <a:lnTo>
                    <a:pt x="313639" y="138379"/>
                  </a:lnTo>
                  <a:lnTo>
                    <a:pt x="310654" y="135470"/>
                  </a:lnTo>
                  <a:lnTo>
                    <a:pt x="304266" y="129095"/>
                  </a:lnTo>
                  <a:lnTo>
                    <a:pt x="304266" y="318350"/>
                  </a:lnTo>
                  <a:lnTo>
                    <a:pt x="303491" y="319074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88" y="319214"/>
                  </a:lnTo>
                  <a:lnTo>
                    <a:pt x="284911" y="317258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99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50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74"/>
                  </a:lnTo>
                  <a:lnTo>
                    <a:pt x="239179" y="262432"/>
                  </a:lnTo>
                  <a:lnTo>
                    <a:pt x="239179" y="262280"/>
                  </a:lnTo>
                  <a:lnTo>
                    <a:pt x="273646" y="262280"/>
                  </a:lnTo>
                  <a:lnTo>
                    <a:pt x="273773" y="317258"/>
                  </a:lnTo>
                  <a:lnTo>
                    <a:pt x="273786" y="318350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32"/>
                  </a:lnTo>
                  <a:lnTo>
                    <a:pt x="227685" y="319074"/>
                  </a:lnTo>
                  <a:lnTo>
                    <a:pt x="193802" y="319074"/>
                  </a:lnTo>
                  <a:lnTo>
                    <a:pt x="193802" y="262432"/>
                  </a:lnTo>
                  <a:lnTo>
                    <a:pt x="227685" y="262432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60" y="252399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74"/>
                  </a:lnTo>
                  <a:lnTo>
                    <a:pt x="163588" y="317906"/>
                  </a:lnTo>
                  <a:lnTo>
                    <a:pt x="163245" y="317258"/>
                  </a:lnTo>
                  <a:lnTo>
                    <a:pt x="162674" y="314134"/>
                  </a:lnTo>
                  <a:lnTo>
                    <a:pt x="162966" y="312026"/>
                  </a:lnTo>
                  <a:lnTo>
                    <a:pt x="163017" y="146011"/>
                  </a:lnTo>
                  <a:lnTo>
                    <a:pt x="164134" y="143319"/>
                  </a:lnTo>
                  <a:lnTo>
                    <a:pt x="167182" y="140347"/>
                  </a:lnTo>
                  <a:lnTo>
                    <a:pt x="228854" y="78676"/>
                  </a:lnTo>
                  <a:lnTo>
                    <a:pt x="230238" y="77368"/>
                  </a:lnTo>
                  <a:lnTo>
                    <a:pt x="231254" y="75704"/>
                  </a:lnTo>
                  <a:lnTo>
                    <a:pt x="232778" y="73736"/>
                  </a:lnTo>
                  <a:lnTo>
                    <a:pt x="234810" y="75488"/>
                  </a:lnTo>
                  <a:lnTo>
                    <a:pt x="236118" y="76568"/>
                  </a:lnTo>
                  <a:lnTo>
                    <a:pt x="237363" y="77736"/>
                  </a:lnTo>
                  <a:lnTo>
                    <a:pt x="302958" y="143471"/>
                  </a:lnTo>
                  <a:lnTo>
                    <a:pt x="304012" y="146304"/>
                  </a:lnTo>
                  <a:lnTo>
                    <a:pt x="304101" y="194868"/>
                  </a:lnTo>
                  <a:lnTo>
                    <a:pt x="304190" y="262432"/>
                  </a:lnTo>
                  <a:lnTo>
                    <a:pt x="304266" y="318350"/>
                  </a:lnTo>
                  <a:lnTo>
                    <a:pt x="304266" y="129095"/>
                  </a:lnTo>
                  <a:lnTo>
                    <a:pt x="248907" y="73736"/>
                  </a:lnTo>
                  <a:lnTo>
                    <a:pt x="241795" y="66611"/>
                  </a:lnTo>
                  <a:lnTo>
                    <a:pt x="240779" y="65519"/>
                  </a:lnTo>
                  <a:lnTo>
                    <a:pt x="239395" y="64135"/>
                  </a:lnTo>
                  <a:lnTo>
                    <a:pt x="239280" y="62318"/>
                  </a:lnTo>
                  <a:lnTo>
                    <a:pt x="238963" y="58470"/>
                  </a:lnTo>
                  <a:lnTo>
                    <a:pt x="239102" y="55549"/>
                  </a:lnTo>
                  <a:lnTo>
                    <a:pt x="239179" y="49009"/>
                  </a:lnTo>
                  <a:lnTo>
                    <a:pt x="244411" y="50469"/>
                  </a:lnTo>
                  <a:lnTo>
                    <a:pt x="248920" y="51485"/>
                  </a:lnTo>
                  <a:lnTo>
                    <a:pt x="253288" y="53009"/>
                  </a:lnTo>
                  <a:lnTo>
                    <a:pt x="264007" y="55549"/>
                  </a:lnTo>
                  <a:lnTo>
                    <a:pt x="275056" y="55549"/>
                  </a:lnTo>
                  <a:lnTo>
                    <a:pt x="284797" y="53543"/>
                  </a:lnTo>
                  <a:lnTo>
                    <a:pt x="294957" y="49377"/>
                  </a:lnTo>
                  <a:lnTo>
                    <a:pt x="295681" y="49009"/>
                  </a:lnTo>
                  <a:lnTo>
                    <a:pt x="298589" y="47561"/>
                  </a:lnTo>
                  <a:lnTo>
                    <a:pt x="299567" y="45885"/>
                  </a:lnTo>
                  <a:lnTo>
                    <a:pt x="300113" y="44945"/>
                  </a:lnTo>
                  <a:lnTo>
                    <a:pt x="300037" y="21310"/>
                  </a:lnTo>
                  <a:lnTo>
                    <a:pt x="300024" y="18694"/>
                  </a:lnTo>
                  <a:lnTo>
                    <a:pt x="299999" y="14363"/>
                  </a:lnTo>
                  <a:lnTo>
                    <a:pt x="299974" y="8001"/>
                  </a:lnTo>
                  <a:lnTo>
                    <a:pt x="296265" y="5753"/>
                  </a:lnTo>
                  <a:lnTo>
                    <a:pt x="289712" y="9245"/>
                  </a:lnTo>
                  <a:lnTo>
                    <a:pt x="288912" y="9588"/>
                  </a:lnTo>
                  <a:lnTo>
                    <a:pt x="288912" y="21310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14" y="45377"/>
                  </a:lnTo>
                  <a:lnTo>
                    <a:pt x="252272" y="41160"/>
                  </a:lnTo>
                  <a:lnTo>
                    <a:pt x="246087" y="39484"/>
                  </a:lnTo>
                  <a:lnTo>
                    <a:pt x="239547" y="37604"/>
                  </a:lnTo>
                  <a:lnTo>
                    <a:pt x="239547" y="18694"/>
                  </a:lnTo>
                  <a:lnTo>
                    <a:pt x="251675" y="22174"/>
                  </a:lnTo>
                  <a:lnTo>
                    <a:pt x="263842" y="24968"/>
                  </a:lnTo>
                  <a:lnTo>
                    <a:pt x="276212" y="25273"/>
                  </a:lnTo>
                  <a:lnTo>
                    <a:pt x="288912" y="21310"/>
                  </a:lnTo>
                  <a:lnTo>
                    <a:pt x="288912" y="9588"/>
                  </a:lnTo>
                  <a:lnTo>
                    <a:pt x="281381" y="12738"/>
                  </a:lnTo>
                  <a:lnTo>
                    <a:pt x="272935" y="14363"/>
                  </a:lnTo>
                  <a:lnTo>
                    <a:pt x="264363" y="14058"/>
                  </a:lnTo>
                  <a:lnTo>
                    <a:pt x="255612" y="11785"/>
                  </a:lnTo>
                  <a:lnTo>
                    <a:pt x="251688" y="10325"/>
                  </a:lnTo>
                  <a:lnTo>
                    <a:pt x="247535" y="9385"/>
                  </a:lnTo>
                  <a:lnTo>
                    <a:pt x="243471" y="8509"/>
                  </a:lnTo>
                  <a:lnTo>
                    <a:pt x="240855" y="8001"/>
                  </a:lnTo>
                  <a:lnTo>
                    <a:pt x="239471" y="7353"/>
                  </a:lnTo>
                  <a:lnTo>
                    <a:pt x="238671" y="4292"/>
                  </a:lnTo>
                  <a:lnTo>
                    <a:pt x="238226" y="2476"/>
                  </a:lnTo>
                  <a:lnTo>
                    <a:pt x="234886" y="0"/>
                  </a:lnTo>
                  <a:lnTo>
                    <a:pt x="231330" y="660"/>
                  </a:lnTo>
                  <a:lnTo>
                    <a:pt x="229501" y="3352"/>
                  </a:lnTo>
                  <a:lnTo>
                    <a:pt x="228130" y="5308"/>
                  </a:lnTo>
                  <a:lnTo>
                    <a:pt x="227469" y="6184"/>
                  </a:lnTo>
                  <a:lnTo>
                    <a:pt x="227977" y="7861"/>
                  </a:lnTo>
                  <a:lnTo>
                    <a:pt x="227863" y="58470"/>
                  </a:lnTo>
                  <a:lnTo>
                    <a:pt x="227838" y="62318"/>
                  </a:lnTo>
                  <a:lnTo>
                    <a:pt x="226669" y="65087"/>
                  </a:lnTo>
                  <a:lnTo>
                    <a:pt x="225209" y="66611"/>
                  </a:lnTo>
                  <a:lnTo>
                    <a:pt x="153441" y="138379"/>
                  </a:lnTo>
                  <a:lnTo>
                    <a:pt x="152590" y="140347"/>
                  </a:lnTo>
                  <a:lnTo>
                    <a:pt x="152057" y="141655"/>
                  </a:lnTo>
                  <a:lnTo>
                    <a:pt x="152120" y="319214"/>
                  </a:lnTo>
                  <a:lnTo>
                    <a:pt x="11658" y="319214"/>
                  </a:lnTo>
                  <a:lnTo>
                    <a:pt x="11569" y="319074"/>
                  </a:lnTo>
                  <a:lnTo>
                    <a:pt x="10909" y="317906"/>
                  </a:lnTo>
                  <a:lnTo>
                    <a:pt x="10985" y="155473"/>
                  </a:lnTo>
                  <a:lnTo>
                    <a:pt x="124866" y="155473"/>
                  </a:lnTo>
                  <a:lnTo>
                    <a:pt x="126530" y="155905"/>
                  </a:lnTo>
                  <a:lnTo>
                    <a:pt x="127139" y="155473"/>
                  </a:lnTo>
                  <a:lnTo>
                    <a:pt x="129298" y="153797"/>
                  </a:lnTo>
                  <a:lnTo>
                    <a:pt x="132130" y="151765"/>
                  </a:lnTo>
                  <a:lnTo>
                    <a:pt x="132130" y="148056"/>
                  </a:lnTo>
                  <a:lnTo>
                    <a:pt x="129298" y="146011"/>
                  </a:lnTo>
                  <a:lnTo>
                    <a:pt x="127241" y="144348"/>
                  </a:lnTo>
                  <a:lnTo>
                    <a:pt x="126606" y="143840"/>
                  </a:lnTo>
                  <a:lnTo>
                    <a:pt x="124866" y="144348"/>
                  </a:lnTo>
                  <a:lnTo>
                    <a:pt x="16954" y="144348"/>
                  </a:lnTo>
                  <a:lnTo>
                    <a:pt x="43497" y="108432"/>
                  </a:lnTo>
                  <a:lnTo>
                    <a:pt x="56896" y="94386"/>
                  </a:lnTo>
                  <a:lnTo>
                    <a:pt x="175158" y="94386"/>
                  </a:lnTo>
                  <a:lnTo>
                    <a:pt x="177660" y="93802"/>
                  </a:lnTo>
                  <a:lnTo>
                    <a:pt x="177723" y="93154"/>
                  </a:lnTo>
                  <a:lnTo>
                    <a:pt x="178460" y="85585"/>
                  </a:lnTo>
                  <a:lnTo>
                    <a:pt x="175577" y="83337"/>
                  </a:lnTo>
                  <a:lnTo>
                    <a:pt x="50177" y="83337"/>
                  </a:lnTo>
                  <a:lnTo>
                    <a:pt x="13423" y="129997"/>
                  </a:lnTo>
                  <a:lnTo>
                    <a:pt x="0" y="329184"/>
                  </a:lnTo>
                  <a:lnTo>
                    <a:pt x="952" y="330123"/>
                  </a:lnTo>
                  <a:lnTo>
                    <a:pt x="465912" y="330123"/>
                  </a:lnTo>
                  <a:lnTo>
                    <a:pt x="467156" y="328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1" name="Google Shape;261;g37a544b5ecd_0_7"/>
            <p:cNvSpPr/>
            <p:nvPr/>
          </p:nvSpPr>
          <p:spPr>
            <a:xfrm>
              <a:off x="9283266" y="5485035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2" name="Google Shape;262;g37a544b5ecd_0_7"/>
            <p:cNvSpPr/>
            <p:nvPr/>
          </p:nvSpPr>
          <p:spPr>
            <a:xfrm>
              <a:off x="9362071" y="5597791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98"/>
                  </a:lnTo>
                  <a:lnTo>
                    <a:pt x="102679" y="280898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98"/>
                  </a:lnTo>
                  <a:lnTo>
                    <a:pt x="73228" y="280898"/>
                  </a:lnTo>
                  <a:lnTo>
                    <a:pt x="71780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98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98"/>
                  </a:lnTo>
                  <a:lnTo>
                    <a:pt x="61379" y="280898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98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59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39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72"/>
                  </a:lnTo>
                  <a:lnTo>
                    <a:pt x="31775" y="223672"/>
                  </a:lnTo>
                  <a:lnTo>
                    <a:pt x="131254" y="223672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59" h="330200" extrusionOk="0">
                  <a:moveTo>
                    <a:pt x="223977" y="184696"/>
                  </a:moveTo>
                  <a:lnTo>
                    <a:pt x="221792" y="182295"/>
                  </a:lnTo>
                  <a:lnTo>
                    <a:pt x="212928" y="182295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64"/>
                  </a:lnTo>
                  <a:lnTo>
                    <a:pt x="204927" y="220395"/>
                  </a:lnTo>
                  <a:lnTo>
                    <a:pt x="201599" y="220764"/>
                  </a:lnTo>
                  <a:lnTo>
                    <a:pt x="200126" y="220764"/>
                  </a:lnTo>
                  <a:lnTo>
                    <a:pt x="196126" y="220395"/>
                  </a:lnTo>
                  <a:lnTo>
                    <a:pt x="195694" y="220395"/>
                  </a:lnTo>
                  <a:lnTo>
                    <a:pt x="193662" y="218643"/>
                  </a:lnTo>
                  <a:lnTo>
                    <a:pt x="193662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96" y="195084"/>
                  </a:lnTo>
                  <a:lnTo>
                    <a:pt x="212547" y="195313"/>
                  </a:lnTo>
                  <a:lnTo>
                    <a:pt x="212928" y="196684"/>
                  </a:lnTo>
                  <a:lnTo>
                    <a:pt x="212928" y="182295"/>
                  </a:lnTo>
                  <a:lnTo>
                    <a:pt x="184785" y="182295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305"/>
                  </a:lnTo>
                  <a:lnTo>
                    <a:pt x="221945" y="231305"/>
                  </a:lnTo>
                  <a:lnTo>
                    <a:pt x="223837" y="229044"/>
                  </a:lnTo>
                  <a:lnTo>
                    <a:pt x="223812" y="220764"/>
                  </a:lnTo>
                  <a:lnTo>
                    <a:pt x="223685" y="193560"/>
                  </a:lnTo>
                  <a:lnTo>
                    <a:pt x="223977" y="184696"/>
                  </a:lnTo>
                  <a:close/>
                </a:path>
                <a:path w="467359" h="330200" extrusionOk="0">
                  <a:moveTo>
                    <a:pt x="261721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36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95"/>
                  </a:lnTo>
                  <a:lnTo>
                    <a:pt x="216192" y="125209"/>
                  </a:lnTo>
                  <a:lnTo>
                    <a:pt x="223901" y="117436"/>
                  </a:lnTo>
                  <a:lnTo>
                    <a:pt x="242951" y="117436"/>
                  </a:lnTo>
                  <a:lnTo>
                    <a:pt x="250888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46" y="106375"/>
                  </a:lnTo>
                  <a:lnTo>
                    <a:pt x="222821" y="108496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589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59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39" y="182295"/>
                  </a:lnTo>
                  <a:lnTo>
                    <a:pt x="273939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805"/>
                  </a:lnTo>
                  <a:lnTo>
                    <a:pt x="273342" y="195021"/>
                  </a:lnTo>
                  <a:lnTo>
                    <a:pt x="273646" y="196253"/>
                  </a:lnTo>
                  <a:lnTo>
                    <a:pt x="273723" y="200837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95"/>
                  </a:lnTo>
                  <a:lnTo>
                    <a:pt x="245351" y="182295"/>
                  </a:lnTo>
                  <a:lnTo>
                    <a:pt x="243255" y="184835"/>
                  </a:lnTo>
                  <a:lnTo>
                    <a:pt x="243319" y="189204"/>
                  </a:lnTo>
                  <a:lnTo>
                    <a:pt x="243433" y="193560"/>
                  </a:lnTo>
                  <a:lnTo>
                    <a:pt x="243471" y="229412"/>
                  </a:lnTo>
                  <a:lnTo>
                    <a:pt x="245427" y="231305"/>
                  </a:lnTo>
                  <a:lnTo>
                    <a:pt x="282448" y="231305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60"/>
                  </a:lnTo>
                  <a:close/>
                </a:path>
                <a:path w="467359" h="330200" extrusionOk="0">
                  <a:moveTo>
                    <a:pt x="436829" y="254139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25" y="279069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39"/>
                  </a:lnTo>
                  <a:lnTo>
                    <a:pt x="419811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75" y="280822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39"/>
                  </a:lnTo>
                  <a:lnTo>
                    <a:pt x="434936" y="292239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39"/>
                  </a:lnTo>
                  <a:close/>
                </a:path>
                <a:path w="467359" h="330200" extrusionOk="0">
                  <a:moveTo>
                    <a:pt x="436829" y="176771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75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10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72"/>
                  </a:lnTo>
                  <a:lnTo>
                    <a:pt x="434936" y="223672"/>
                  </a:lnTo>
                  <a:lnTo>
                    <a:pt x="436829" y="221843"/>
                  </a:lnTo>
                  <a:lnTo>
                    <a:pt x="436829" y="212763"/>
                  </a:lnTo>
                  <a:lnTo>
                    <a:pt x="436829" y="185635"/>
                  </a:lnTo>
                  <a:lnTo>
                    <a:pt x="436829" y="176771"/>
                  </a:lnTo>
                  <a:close/>
                </a:path>
                <a:path w="467359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33362" y="102806"/>
                  </a:lnTo>
                  <a:lnTo>
                    <a:pt x="427139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80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78"/>
                  </a:lnTo>
                  <a:lnTo>
                    <a:pt x="422656" y="106997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87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45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87"/>
                  </a:lnTo>
                  <a:lnTo>
                    <a:pt x="313639" y="138379"/>
                  </a:lnTo>
                  <a:lnTo>
                    <a:pt x="310654" y="135470"/>
                  </a:lnTo>
                  <a:lnTo>
                    <a:pt x="304253" y="129082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46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78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36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82"/>
                  </a:lnTo>
                  <a:lnTo>
                    <a:pt x="248894" y="73736"/>
                  </a:lnTo>
                  <a:lnTo>
                    <a:pt x="241795" y="66611"/>
                  </a:lnTo>
                  <a:lnTo>
                    <a:pt x="240766" y="65519"/>
                  </a:lnTo>
                  <a:lnTo>
                    <a:pt x="239395" y="64135"/>
                  </a:lnTo>
                  <a:lnTo>
                    <a:pt x="239280" y="62318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66" y="49009"/>
                  </a:lnTo>
                  <a:lnTo>
                    <a:pt x="244411" y="50457"/>
                  </a:lnTo>
                  <a:lnTo>
                    <a:pt x="248920" y="51485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299554" y="45885"/>
                  </a:lnTo>
                  <a:lnTo>
                    <a:pt x="300113" y="44932"/>
                  </a:lnTo>
                  <a:lnTo>
                    <a:pt x="300024" y="21310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310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77"/>
                  </a:lnTo>
                  <a:lnTo>
                    <a:pt x="252260" y="41160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310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75" y="10325"/>
                  </a:lnTo>
                  <a:lnTo>
                    <a:pt x="247535" y="9385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76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84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18"/>
                  </a:lnTo>
                  <a:lnTo>
                    <a:pt x="226669" y="65074"/>
                  </a:lnTo>
                  <a:lnTo>
                    <a:pt x="225209" y="66611"/>
                  </a:lnTo>
                  <a:lnTo>
                    <a:pt x="153441" y="138379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73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86"/>
                  </a:lnTo>
                  <a:lnTo>
                    <a:pt x="175145" y="94386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97"/>
                  </a:lnTo>
                  <a:lnTo>
                    <a:pt x="0" y="329171"/>
                  </a:lnTo>
                  <a:lnTo>
                    <a:pt x="939" y="330123"/>
                  </a:lnTo>
                  <a:lnTo>
                    <a:pt x="465912" y="330123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3" name="Google Shape;263;g37a544b5ecd_0_7"/>
            <p:cNvSpPr/>
            <p:nvPr/>
          </p:nvSpPr>
          <p:spPr>
            <a:xfrm>
              <a:off x="534916" y="5485037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4" name="Google Shape;264;g37a544b5ecd_0_7"/>
            <p:cNvSpPr/>
            <p:nvPr/>
          </p:nvSpPr>
          <p:spPr>
            <a:xfrm>
              <a:off x="613727" y="5597791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86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98"/>
                  </a:lnTo>
                  <a:lnTo>
                    <a:pt x="102679" y="280898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17" y="243154"/>
                  </a:lnTo>
                  <a:lnTo>
                    <a:pt x="90817" y="254787"/>
                  </a:lnTo>
                  <a:lnTo>
                    <a:pt x="90817" y="281254"/>
                  </a:lnTo>
                  <a:lnTo>
                    <a:pt x="79616" y="281254"/>
                  </a:lnTo>
                  <a:lnTo>
                    <a:pt x="72809" y="280898"/>
                  </a:lnTo>
                  <a:lnTo>
                    <a:pt x="73228" y="280898"/>
                  </a:lnTo>
                  <a:lnTo>
                    <a:pt x="71767" y="279361"/>
                  </a:lnTo>
                  <a:lnTo>
                    <a:pt x="71691" y="278422"/>
                  </a:lnTo>
                  <a:lnTo>
                    <a:pt x="71475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17" y="254787"/>
                  </a:lnTo>
                  <a:lnTo>
                    <a:pt x="90817" y="243154"/>
                  </a:lnTo>
                  <a:lnTo>
                    <a:pt x="61366" y="243154"/>
                  </a:lnTo>
                  <a:lnTo>
                    <a:pt x="61366" y="280898"/>
                  </a:lnTo>
                  <a:lnTo>
                    <a:pt x="52641" y="281254"/>
                  </a:lnTo>
                  <a:lnTo>
                    <a:pt x="41732" y="281254"/>
                  </a:lnTo>
                  <a:lnTo>
                    <a:pt x="41732" y="254571"/>
                  </a:lnTo>
                  <a:lnTo>
                    <a:pt x="60858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90"/>
                  </a:lnTo>
                  <a:lnTo>
                    <a:pt x="58991" y="280898"/>
                  </a:lnTo>
                  <a:lnTo>
                    <a:pt x="61366" y="280898"/>
                  </a:lnTo>
                  <a:lnTo>
                    <a:pt x="61366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86" y="290487"/>
                  </a:lnTo>
                  <a:lnTo>
                    <a:pt x="132486" y="281254"/>
                  </a:lnTo>
                  <a:lnTo>
                    <a:pt x="132486" y="280898"/>
                  </a:lnTo>
                  <a:lnTo>
                    <a:pt x="132486" y="254571"/>
                  </a:lnTo>
                  <a:lnTo>
                    <a:pt x="132486" y="244970"/>
                  </a:lnTo>
                  <a:close/>
                </a:path>
                <a:path w="467359" h="330200" extrusionOk="0">
                  <a:moveTo>
                    <a:pt x="132486" y="176403"/>
                  </a:moveTo>
                  <a:lnTo>
                    <a:pt x="131038" y="174726"/>
                  </a:lnTo>
                  <a:lnTo>
                    <a:pt x="121361" y="174726"/>
                  </a:lnTo>
                  <a:lnTo>
                    <a:pt x="121361" y="185572"/>
                  </a:lnTo>
                  <a:lnTo>
                    <a:pt x="121234" y="210210"/>
                  </a:lnTo>
                  <a:lnTo>
                    <a:pt x="121221" y="211670"/>
                  </a:lnTo>
                  <a:lnTo>
                    <a:pt x="119545" y="212763"/>
                  </a:lnTo>
                  <a:lnTo>
                    <a:pt x="120421" y="212763"/>
                  </a:lnTo>
                  <a:lnTo>
                    <a:pt x="114960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27" y="211162"/>
                  </a:lnTo>
                  <a:lnTo>
                    <a:pt x="102425" y="208978"/>
                  </a:lnTo>
                  <a:lnTo>
                    <a:pt x="102247" y="202793"/>
                  </a:lnTo>
                  <a:lnTo>
                    <a:pt x="102311" y="185572"/>
                  </a:lnTo>
                  <a:lnTo>
                    <a:pt x="121361" y="185572"/>
                  </a:lnTo>
                  <a:lnTo>
                    <a:pt x="121361" y="174726"/>
                  </a:lnTo>
                  <a:lnTo>
                    <a:pt x="91109" y="174726"/>
                  </a:lnTo>
                  <a:lnTo>
                    <a:pt x="91109" y="185572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79" y="212763"/>
                  </a:lnTo>
                  <a:lnTo>
                    <a:pt x="84797" y="213118"/>
                  </a:lnTo>
                  <a:lnTo>
                    <a:pt x="82918" y="213118"/>
                  </a:lnTo>
                  <a:lnTo>
                    <a:pt x="79540" y="212839"/>
                  </a:lnTo>
                  <a:lnTo>
                    <a:pt x="81661" y="212763"/>
                  </a:lnTo>
                  <a:lnTo>
                    <a:pt x="78701" y="212763"/>
                  </a:lnTo>
                  <a:lnTo>
                    <a:pt x="72275" y="212763"/>
                  </a:lnTo>
                  <a:lnTo>
                    <a:pt x="72275" y="213118"/>
                  </a:lnTo>
                  <a:lnTo>
                    <a:pt x="71120" y="213118"/>
                  </a:lnTo>
                  <a:lnTo>
                    <a:pt x="72250" y="213080"/>
                  </a:lnTo>
                  <a:lnTo>
                    <a:pt x="72275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75" y="186728"/>
                  </a:lnTo>
                  <a:lnTo>
                    <a:pt x="72491" y="185572"/>
                  </a:lnTo>
                  <a:lnTo>
                    <a:pt x="91109" y="185572"/>
                  </a:lnTo>
                  <a:lnTo>
                    <a:pt x="91109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42" y="210870"/>
                  </a:lnTo>
                  <a:lnTo>
                    <a:pt x="60413" y="211162"/>
                  </a:lnTo>
                  <a:lnTo>
                    <a:pt x="58750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72"/>
                  </a:lnTo>
                  <a:lnTo>
                    <a:pt x="59042" y="185572"/>
                  </a:lnTo>
                  <a:lnTo>
                    <a:pt x="60718" y="187680"/>
                  </a:lnTo>
                  <a:lnTo>
                    <a:pt x="60782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72"/>
                  </a:lnTo>
                  <a:lnTo>
                    <a:pt x="31775" y="223672"/>
                  </a:lnTo>
                  <a:lnTo>
                    <a:pt x="131254" y="223672"/>
                  </a:lnTo>
                  <a:lnTo>
                    <a:pt x="132486" y="222427"/>
                  </a:lnTo>
                  <a:lnTo>
                    <a:pt x="132486" y="213118"/>
                  </a:lnTo>
                  <a:lnTo>
                    <a:pt x="132486" y="185572"/>
                  </a:lnTo>
                  <a:lnTo>
                    <a:pt x="132486" y="176403"/>
                  </a:lnTo>
                  <a:close/>
                </a:path>
                <a:path w="467359" h="330200" extrusionOk="0">
                  <a:moveTo>
                    <a:pt x="223964" y="184696"/>
                  </a:moveTo>
                  <a:lnTo>
                    <a:pt x="221792" y="182295"/>
                  </a:lnTo>
                  <a:lnTo>
                    <a:pt x="212915" y="182295"/>
                  </a:lnTo>
                  <a:lnTo>
                    <a:pt x="212915" y="196684"/>
                  </a:lnTo>
                  <a:lnTo>
                    <a:pt x="212839" y="219456"/>
                  </a:lnTo>
                  <a:lnTo>
                    <a:pt x="212039" y="220764"/>
                  </a:lnTo>
                  <a:lnTo>
                    <a:pt x="204914" y="220395"/>
                  </a:lnTo>
                  <a:lnTo>
                    <a:pt x="201587" y="220764"/>
                  </a:lnTo>
                  <a:lnTo>
                    <a:pt x="200113" y="220764"/>
                  </a:lnTo>
                  <a:lnTo>
                    <a:pt x="196113" y="220395"/>
                  </a:lnTo>
                  <a:lnTo>
                    <a:pt x="195681" y="220395"/>
                  </a:lnTo>
                  <a:lnTo>
                    <a:pt x="193649" y="218655"/>
                  </a:lnTo>
                  <a:lnTo>
                    <a:pt x="193649" y="217627"/>
                  </a:lnTo>
                  <a:lnTo>
                    <a:pt x="193382" y="210578"/>
                  </a:lnTo>
                  <a:lnTo>
                    <a:pt x="193497" y="193560"/>
                  </a:lnTo>
                  <a:lnTo>
                    <a:pt x="212191" y="193560"/>
                  </a:lnTo>
                  <a:lnTo>
                    <a:pt x="212483" y="195097"/>
                  </a:lnTo>
                  <a:lnTo>
                    <a:pt x="212534" y="195313"/>
                  </a:lnTo>
                  <a:lnTo>
                    <a:pt x="212915" y="196684"/>
                  </a:lnTo>
                  <a:lnTo>
                    <a:pt x="212915" y="182295"/>
                  </a:lnTo>
                  <a:lnTo>
                    <a:pt x="184772" y="182295"/>
                  </a:lnTo>
                  <a:lnTo>
                    <a:pt x="182372" y="184543"/>
                  </a:lnTo>
                  <a:lnTo>
                    <a:pt x="182448" y="229044"/>
                  </a:lnTo>
                  <a:lnTo>
                    <a:pt x="184404" y="231305"/>
                  </a:lnTo>
                  <a:lnTo>
                    <a:pt x="221932" y="231305"/>
                  </a:lnTo>
                  <a:lnTo>
                    <a:pt x="223824" y="229044"/>
                  </a:lnTo>
                  <a:lnTo>
                    <a:pt x="223799" y="220764"/>
                  </a:lnTo>
                  <a:lnTo>
                    <a:pt x="223672" y="193560"/>
                  </a:lnTo>
                  <a:lnTo>
                    <a:pt x="223964" y="184696"/>
                  </a:lnTo>
                  <a:close/>
                </a:path>
                <a:path w="467359" h="330200" extrusionOk="0">
                  <a:moveTo>
                    <a:pt x="261708" y="135102"/>
                  </a:moveTo>
                  <a:lnTo>
                    <a:pt x="261620" y="134594"/>
                  </a:lnTo>
                  <a:lnTo>
                    <a:pt x="261543" y="134226"/>
                  </a:lnTo>
                  <a:lnTo>
                    <a:pt x="259626" y="123901"/>
                  </a:lnTo>
                  <a:lnTo>
                    <a:pt x="255422" y="117436"/>
                  </a:lnTo>
                  <a:lnTo>
                    <a:pt x="253707" y="114795"/>
                  </a:lnTo>
                  <a:lnTo>
                    <a:pt x="251091" y="112991"/>
                  </a:lnTo>
                  <a:lnTo>
                    <a:pt x="251091" y="143827"/>
                  </a:lnTo>
                  <a:lnTo>
                    <a:pt x="243090" y="151904"/>
                  </a:lnTo>
                  <a:lnTo>
                    <a:pt x="224256" y="151904"/>
                  </a:lnTo>
                  <a:lnTo>
                    <a:pt x="216255" y="144195"/>
                  </a:lnTo>
                  <a:lnTo>
                    <a:pt x="216192" y="125209"/>
                  </a:lnTo>
                  <a:lnTo>
                    <a:pt x="223901" y="117436"/>
                  </a:lnTo>
                  <a:lnTo>
                    <a:pt x="242951" y="117436"/>
                  </a:lnTo>
                  <a:lnTo>
                    <a:pt x="250875" y="125209"/>
                  </a:lnTo>
                  <a:lnTo>
                    <a:pt x="250952" y="135102"/>
                  </a:lnTo>
                  <a:lnTo>
                    <a:pt x="251091" y="143827"/>
                  </a:lnTo>
                  <a:lnTo>
                    <a:pt x="251091" y="112991"/>
                  </a:lnTo>
                  <a:lnTo>
                    <a:pt x="244856" y="108661"/>
                  </a:lnTo>
                  <a:lnTo>
                    <a:pt x="233934" y="106375"/>
                  </a:lnTo>
                  <a:lnTo>
                    <a:pt x="222808" y="108496"/>
                  </a:lnTo>
                  <a:lnTo>
                    <a:pt x="213791" y="114388"/>
                  </a:lnTo>
                  <a:lnTo>
                    <a:pt x="207708" y="123240"/>
                  </a:lnTo>
                  <a:lnTo>
                    <a:pt x="205422" y="134226"/>
                  </a:lnTo>
                  <a:lnTo>
                    <a:pt x="205498" y="134594"/>
                  </a:lnTo>
                  <a:lnTo>
                    <a:pt x="205587" y="135102"/>
                  </a:lnTo>
                  <a:lnTo>
                    <a:pt x="207543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41" y="163029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28" y="154838"/>
                  </a:lnTo>
                  <a:lnTo>
                    <a:pt x="255435" y="151904"/>
                  </a:lnTo>
                  <a:lnTo>
                    <a:pt x="259461" y="145973"/>
                  </a:lnTo>
                  <a:lnTo>
                    <a:pt x="259562" y="145503"/>
                  </a:lnTo>
                  <a:lnTo>
                    <a:pt x="261708" y="135102"/>
                  </a:lnTo>
                  <a:close/>
                </a:path>
                <a:path w="467359" h="330200" extrusionOk="0">
                  <a:moveTo>
                    <a:pt x="284543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26" y="182295"/>
                  </a:lnTo>
                  <a:lnTo>
                    <a:pt x="273926" y="219456"/>
                  </a:lnTo>
                  <a:lnTo>
                    <a:pt x="272757" y="220687"/>
                  </a:lnTo>
                  <a:lnTo>
                    <a:pt x="269341" y="220687"/>
                  </a:lnTo>
                  <a:lnTo>
                    <a:pt x="264541" y="220535"/>
                  </a:lnTo>
                  <a:lnTo>
                    <a:pt x="259753" y="220687"/>
                  </a:lnTo>
                  <a:lnTo>
                    <a:pt x="254723" y="220687"/>
                  </a:lnTo>
                  <a:lnTo>
                    <a:pt x="254723" y="193560"/>
                  </a:lnTo>
                  <a:lnTo>
                    <a:pt x="273050" y="193560"/>
                  </a:lnTo>
                  <a:lnTo>
                    <a:pt x="273278" y="194805"/>
                  </a:lnTo>
                  <a:lnTo>
                    <a:pt x="273329" y="195021"/>
                  </a:lnTo>
                  <a:lnTo>
                    <a:pt x="273634" y="196253"/>
                  </a:lnTo>
                  <a:lnTo>
                    <a:pt x="273710" y="200837"/>
                  </a:lnTo>
                  <a:lnTo>
                    <a:pt x="273786" y="216103"/>
                  </a:lnTo>
                  <a:lnTo>
                    <a:pt x="273926" y="219456"/>
                  </a:lnTo>
                  <a:lnTo>
                    <a:pt x="273926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06" y="189204"/>
                  </a:lnTo>
                  <a:lnTo>
                    <a:pt x="243420" y="193560"/>
                  </a:lnTo>
                  <a:lnTo>
                    <a:pt x="243459" y="229412"/>
                  </a:lnTo>
                  <a:lnTo>
                    <a:pt x="245427" y="231305"/>
                  </a:lnTo>
                  <a:lnTo>
                    <a:pt x="282448" y="231305"/>
                  </a:lnTo>
                  <a:lnTo>
                    <a:pt x="284543" y="229412"/>
                  </a:lnTo>
                  <a:lnTo>
                    <a:pt x="284543" y="220687"/>
                  </a:lnTo>
                  <a:lnTo>
                    <a:pt x="284543" y="193560"/>
                  </a:lnTo>
                  <a:close/>
                </a:path>
                <a:path w="467359" h="330200" extrusionOk="0">
                  <a:moveTo>
                    <a:pt x="436816" y="254139"/>
                  </a:moveTo>
                  <a:lnTo>
                    <a:pt x="436740" y="244970"/>
                  </a:lnTo>
                  <a:lnTo>
                    <a:pt x="434848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90"/>
                  </a:lnTo>
                  <a:lnTo>
                    <a:pt x="414134" y="281190"/>
                  </a:lnTo>
                  <a:lnTo>
                    <a:pt x="404914" y="280822"/>
                  </a:lnTo>
                  <a:lnTo>
                    <a:pt x="407746" y="280822"/>
                  </a:lnTo>
                  <a:lnTo>
                    <a:pt x="406425" y="279082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48"/>
                  </a:lnTo>
                  <a:lnTo>
                    <a:pt x="406425" y="257340"/>
                  </a:lnTo>
                  <a:lnTo>
                    <a:pt x="406425" y="256311"/>
                  </a:lnTo>
                  <a:lnTo>
                    <a:pt x="408216" y="254711"/>
                  </a:lnTo>
                  <a:lnTo>
                    <a:pt x="408470" y="254495"/>
                  </a:lnTo>
                  <a:lnTo>
                    <a:pt x="409473" y="254495"/>
                  </a:lnTo>
                  <a:lnTo>
                    <a:pt x="414642" y="254139"/>
                  </a:lnTo>
                  <a:lnTo>
                    <a:pt x="419798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71" y="243154"/>
                  </a:lnTo>
                  <a:lnTo>
                    <a:pt x="395071" y="254711"/>
                  </a:lnTo>
                  <a:lnTo>
                    <a:pt x="395071" y="280822"/>
                  </a:lnTo>
                  <a:lnTo>
                    <a:pt x="376237" y="280822"/>
                  </a:lnTo>
                  <a:lnTo>
                    <a:pt x="376237" y="254711"/>
                  </a:lnTo>
                  <a:lnTo>
                    <a:pt x="395071" y="254711"/>
                  </a:lnTo>
                  <a:lnTo>
                    <a:pt x="395071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62" y="280822"/>
                  </a:lnTo>
                  <a:lnTo>
                    <a:pt x="346062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68" y="244970"/>
                  </a:lnTo>
                  <a:lnTo>
                    <a:pt x="334568" y="290639"/>
                  </a:lnTo>
                  <a:lnTo>
                    <a:pt x="336105" y="292239"/>
                  </a:lnTo>
                  <a:lnTo>
                    <a:pt x="434924" y="292239"/>
                  </a:lnTo>
                  <a:lnTo>
                    <a:pt x="436816" y="290271"/>
                  </a:lnTo>
                  <a:lnTo>
                    <a:pt x="436816" y="281190"/>
                  </a:lnTo>
                  <a:lnTo>
                    <a:pt x="436816" y="254139"/>
                  </a:lnTo>
                  <a:close/>
                </a:path>
                <a:path w="467359" h="330200" extrusionOk="0">
                  <a:moveTo>
                    <a:pt x="436816" y="176771"/>
                  </a:moveTo>
                  <a:lnTo>
                    <a:pt x="435076" y="175018"/>
                  </a:lnTo>
                  <a:lnTo>
                    <a:pt x="428091" y="174726"/>
                  </a:lnTo>
                  <a:lnTo>
                    <a:pt x="428383" y="174726"/>
                  </a:lnTo>
                  <a:lnTo>
                    <a:pt x="425475" y="174586"/>
                  </a:lnTo>
                  <a:lnTo>
                    <a:pt x="425323" y="174599"/>
                  </a:lnTo>
                  <a:lnTo>
                    <a:pt x="425323" y="185635"/>
                  </a:lnTo>
                  <a:lnTo>
                    <a:pt x="425323" y="212763"/>
                  </a:lnTo>
                  <a:lnTo>
                    <a:pt x="406273" y="212763"/>
                  </a:lnTo>
                  <a:lnTo>
                    <a:pt x="406196" y="195961"/>
                  </a:lnTo>
                  <a:lnTo>
                    <a:pt x="406425" y="187680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196" y="186004"/>
                  </a:lnTo>
                  <a:lnTo>
                    <a:pt x="410933" y="185635"/>
                  </a:lnTo>
                  <a:lnTo>
                    <a:pt x="425323" y="185635"/>
                  </a:lnTo>
                  <a:lnTo>
                    <a:pt x="425323" y="174599"/>
                  </a:lnTo>
                  <a:lnTo>
                    <a:pt x="421106" y="174726"/>
                  </a:lnTo>
                  <a:lnTo>
                    <a:pt x="395071" y="174726"/>
                  </a:lnTo>
                  <a:lnTo>
                    <a:pt x="395071" y="186004"/>
                  </a:lnTo>
                  <a:lnTo>
                    <a:pt x="395071" y="212763"/>
                  </a:lnTo>
                  <a:lnTo>
                    <a:pt x="376313" y="212763"/>
                  </a:lnTo>
                  <a:lnTo>
                    <a:pt x="376313" y="212610"/>
                  </a:lnTo>
                  <a:lnTo>
                    <a:pt x="376313" y="186004"/>
                  </a:lnTo>
                  <a:lnTo>
                    <a:pt x="395071" y="186004"/>
                  </a:lnTo>
                  <a:lnTo>
                    <a:pt x="395071" y="174726"/>
                  </a:lnTo>
                  <a:lnTo>
                    <a:pt x="364604" y="174726"/>
                  </a:lnTo>
                  <a:lnTo>
                    <a:pt x="364604" y="186004"/>
                  </a:lnTo>
                  <a:lnTo>
                    <a:pt x="364604" y="212610"/>
                  </a:lnTo>
                  <a:lnTo>
                    <a:pt x="345770" y="212610"/>
                  </a:lnTo>
                  <a:lnTo>
                    <a:pt x="345770" y="186004"/>
                  </a:lnTo>
                  <a:lnTo>
                    <a:pt x="364604" y="186004"/>
                  </a:lnTo>
                  <a:lnTo>
                    <a:pt x="364604" y="174726"/>
                  </a:lnTo>
                  <a:lnTo>
                    <a:pt x="335876" y="174726"/>
                  </a:lnTo>
                  <a:lnTo>
                    <a:pt x="334568" y="176110"/>
                  </a:lnTo>
                  <a:lnTo>
                    <a:pt x="334505" y="221996"/>
                  </a:lnTo>
                  <a:lnTo>
                    <a:pt x="336245" y="223672"/>
                  </a:lnTo>
                  <a:lnTo>
                    <a:pt x="434924" y="223672"/>
                  </a:lnTo>
                  <a:lnTo>
                    <a:pt x="436816" y="221856"/>
                  </a:lnTo>
                  <a:lnTo>
                    <a:pt x="436816" y="212763"/>
                  </a:lnTo>
                  <a:lnTo>
                    <a:pt x="436816" y="185635"/>
                  </a:lnTo>
                  <a:lnTo>
                    <a:pt x="436816" y="176771"/>
                  </a:lnTo>
                  <a:close/>
                </a:path>
                <a:path w="467359" h="330200" extrusionOk="0">
                  <a:moveTo>
                    <a:pt x="467144" y="328955"/>
                  </a:moveTo>
                  <a:lnTo>
                    <a:pt x="467131" y="320014"/>
                  </a:lnTo>
                  <a:lnTo>
                    <a:pt x="467131" y="312013"/>
                  </a:lnTo>
                  <a:lnTo>
                    <a:pt x="467004" y="155460"/>
                  </a:lnTo>
                  <a:lnTo>
                    <a:pt x="433362" y="102806"/>
                  </a:lnTo>
                  <a:lnTo>
                    <a:pt x="427126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45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67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78"/>
                  </a:lnTo>
                  <a:lnTo>
                    <a:pt x="422643" y="106997"/>
                  </a:lnTo>
                  <a:lnTo>
                    <a:pt x="442341" y="133134"/>
                  </a:lnTo>
                  <a:lnTo>
                    <a:pt x="444893" y="136563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87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53" y="154076"/>
                  </a:lnTo>
                  <a:lnTo>
                    <a:pt x="341045" y="156044"/>
                  </a:lnTo>
                  <a:lnTo>
                    <a:pt x="343369" y="155460"/>
                  </a:lnTo>
                  <a:lnTo>
                    <a:pt x="455866" y="155460"/>
                  </a:lnTo>
                  <a:lnTo>
                    <a:pt x="455866" y="319214"/>
                  </a:lnTo>
                  <a:lnTo>
                    <a:pt x="314934" y="319214"/>
                  </a:lnTo>
                  <a:lnTo>
                    <a:pt x="315010" y="141287"/>
                  </a:lnTo>
                  <a:lnTo>
                    <a:pt x="313626" y="138379"/>
                  </a:lnTo>
                  <a:lnTo>
                    <a:pt x="310654" y="135470"/>
                  </a:lnTo>
                  <a:lnTo>
                    <a:pt x="304253" y="129082"/>
                  </a:lnTo>
                  <a:lnTo>
                    <a:pt x="304253" y="318338"/>
                  </a:lnTo>
                  <a:lnTo>
                    <a:pt x="303479" y="319074"/>
                  </a:lnTo>
                  <a:lnTo>
                    <a:pt x="303314" y="319214"/>
                  </a:lnTo>
                  <a:lnTo>
                    <a:pt x="295084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59" y="315506"/>
                  </a:lnTo>
                  <a:lnTo>
                    <a:pt x="284695" y="262280"/>
                  </a:lnTo>
                  <a:lnTo>
                    <a:pt x="284695" y="252387"/>
                  </a:lnTo>
                  <a:lnTo>
                    <a:pt x="283159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50" y="319214"/>
                  </a:lnTo>
                  <a:lnTo>
                    <a:pt x="249135" y="319214"/>
                  </a:lnTo>
                  <a:lnTo>
                    <a:pt x="239090" y="319214"/>
                  </a:lnTo>
                  <a:lnTo>
                    <a:pt x="239090" y="319074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34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72" y="250863"/>
                  </a:lnTo>
                  <a:lnTo>
                    <a:pt x="227672" y="262420"/>
                  </a:lnTo>
                  <a:lnTo>
                    <a:pt x="227672" y="319074"/>
                  </a:lnTo>
                  <a:lnTo>
                    <a:pt x="193789" y="319074"/>
                  </a:lnTo>
                  <a:lnTo>
                    <a:pt x="193789" y="262420"/>
                  </a:lnTo>
                  <a:lnTo>
                    <a:pt x="227672" y="262420"/>
                  </a:lnTo>
                  <a:lnTo>
                    <a:pt x="227672" y="250863"/>
                  </a:lnTo>
                  <a:lnTo>
                    <a:pt x="183972" y="250863"/>
                  </a:lnTo>
                  <a:lnTo>
                    <a:pt x="182448" y="252387"/>
                  </a:lnTo>
                  <a:lnTo>
                    <a:pt x="182372" y="319214"/>
                  </a:lnTo>
                  <a:lnTo>
                    <a:pt x="164338" y="319214"/>
                  </a:lnTo>
                  <a:lnTo>
                    <a:pt x="164261" y="319074"/>
                  </a:lnTo>
                  <a:lnTo>
                    <a:pt x="163588" y="317906"/>
                  </a:lnTo>
                  <a:lnTo>
                    <a:pt x="163233" y="317246"/>
                  </a:lnTo>
                  <a:lnTo>
                    <a:pt x="162661" y="314121"/>
                  </a:lnTo>
                  <a:lnTo>
                    <a:pt x="162953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70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65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36"/>
                  </a:lnTo>
                  <a:lnTo>
                    <a:pt x="302945" y="143459"/>
                  </a:lnTo>
                  <a:lnTo>
                    <a:pt x="303999" y="146304"/>
                  </a:lnTo>
                  <a:lnTo>
                    <a:pt x="304088" y="194868"/>
                  </a:lnTo>
                  <a:lnTo>
                    <a:pt x="304177" y="262420"/>
                  </a:lnTo>
                  <a:lnTo>
                    <a:pt x="304253" y="318338"/>
                  </a:lnTo>
                  <a:lnTo>
                    <a:pt x="304253" y="129082"/>
                  </a:lnTo>
                  <a:lnTo>
                    <a:pt x="248894" y="73736"/>
                  </a:lnTo>
                  <a:lnTo>
                    <a:pt x="241782" y="66611"/>
                  </a:lnTo>
                  <a:lnTo>
                    <a:pt x="240766" y="65519"/>
                  </a:lnTo>
                  <a:lnTo>
                    <a:pt x="239382" y="64135"/>
                  </a:lnTo>
                  <a:lnTo>
                    <a:pt x="239280" y="62318"/>
                  </a:lnTo>
                  <a:lnTo>
                    <a:pt x="238950" y="58458"/>
                  </a:lnTo>
                  <a:lnTo>
                    <a:pt x="239090" y="55549"/>
                  </a:lnTo>
                  <a:lnTo>
                    <a:pt x="239166" y="49009"/>
                  </a:lnTo>
                  <a:lnTo>
                    <a:pt x="244398" y="50469"/>
                  </a:lnTo>
                  <a:lnTo>
                    <a:pt x="248907" y="51485"/>
                  </a:lnTo>
                  <a:lnTo>
                    <a:pt x="253276" y="53009"/>
                  </a:lnTo>
                  <a:lnTo>
                    <a:pt x="263994" y="55549"/>
                  </a:lnTo>
                  <a:lnTo>
                    <a:pt x="275043" y="55549"/>
                  </a:lnTo>
                  <a:lnTo>
                    <a:pt x="284797" y="53543"/>
                  </a:lnTo>
                  <a:lnTo>
                    <a:pt x="294944" y="49377"/>
                  </a:lnTo>
                  <a:lnTo>
                    <a:pt x="295668" y="49009"/>
                  </a:lnTo>
                  <a:lnTo>
                    <a:pt x="298577" y="47561"/>
                  </a:lnTo>
                  <a:lnTo>
                    <a:pt x="299554" y="45885"/>
                  </a:lnTo>
                  <a:lnTo>
                    <a:pt x="300101" y="44932"/>
                  </a:lnTo>
                  <a:lnTo>
                    <a:pt x="300024" y="21310"/>
                  </a:lnTo>
                  <a:lnTo>
                    <a:pt x="300012" y="18694"/>
                  </a:lnTo>
                  <a:lnTo>
                    <a:pt x="299986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310"/>
                  </a:lnTo>
                  <a:lnTo>
                    <a:pt x="288912" y="40576"/>
                  </a:lnTo>
                  <a:lnTo>
                    <a:pt x="273558" y="45885"/>
                  </a:lnTo>
                  <a:lnTo>
                    <a:pt x="266001" y="45377"/>
                  </a:lnTo>
                  <a:lnTo>
                    <a:pt x="252260" y="41160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94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199" y="25273"/>
                  </a:lnTo>
                  <a:lnTo>
                    <a:pt x="288912" y="21310"/>
                  </a:lnTo>
                  <a:lnTo>
                    <a:pt x="288912" y="9575"/>
                  </a:lnTo>
                  <a:lnTo>
                    <a:pt x="281368" y="12725"/>
                  </a:lnTo>
                  <a:lnTo>
                    <a:pt x="272923" y="14351"/>
                  </a:lnTo>
                  <a:lnTo>
                    <a:pt x="264350" y="14046"/>
                  </a:lnTo>
                  <a:lnTo>
                    <a:pt x="255600" y="11785"/>
                  </a:lnTo>
                  <a:lnTo>
                    <a:pt x="251675" y="10325"/>
                  </a:lnTo>
                  <a:lnTo>
                    <a:pt x="247535" y="9385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76"/>
                  </a:lnTo>
                  <a:lnTo>
                    <a:pt x="234873" y="0"/>
                  </a:lnTo>
                  <a:lnTo>
                    <a:pt x="231317" y="660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57" y="6184"/>
                  </a:lnTo>
                  <a:lnTo>
                    <a:pt x="227965" y="7848"/>
                  </a:lnTo>
                  <a:lnTo>
                    <a:pt x="227850" y="58458"/>
                  </a:lnTo>
                  <a:lnTo>
                    <a:pt x="227825" y="62318"/>
                  </a:lnTo>
                  <a:lnTo>
                    <a:pt x="226656" y="65074"/>
                  </a:lnTo>
                  <a:lnTo>
                    <a:pt x="225196" y="66611"/>
                  </a:lnTo>
                  <a:lnTo>
                    <a:pt x="153428" y="138379"/>
                  </a:lnTo>
                  <a:lnTo>
                    <a:pt x="152590" y="140335"/>
                  </a:lnTo>
                  <a:lnTo>
                    <a:pt x="152044" y="141643"/>
                  </a:lnTo>
                  <a:lnTo>
                    <a:pt x="152107" y="319214"/>
                  </a:lnTo>
                  <a:lnTo>
                    <a:pt x="11645" y="319214"/>
                  </a:lnTo>
                  <a:lnTo>
                    <a:pt x="11557" y="319074"/>
                  </a:lnTo>
                  <a:lnTo>
                    <a:pt x="10896" y="317906"/>
                  </a:lnTo>
                  <a:lnTo>
                    <a:pt x="10972" y="155460"/>
                  </a:lnTo>
                  <a:lnTo>
                    <a:pt x="124853" y="155460"/>
                  </a:lnTo>
                  <a:lnTo>
                    <a:pt x="126530" y="155905"/>
                  </a:lnTo>
                  <a:lnTo>
                    <a:pt x="127127" y="155460"/>
                  </a:lnTo>
                  <a:lnTo>
                    <a:pt x="129286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86" y="146011"/>
                  </a:lnTo>
                  <a:lnTo>
                    <a:pt x="127228" y="144335"/>
                  </a:lnTo>
                  <a:lnTo>
                    <a:pt x="126593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43484" y="108419"/>
                  </a:lnTo>
                  <a:lnTo>
                    <a:pt x="56883" y="94386"/>
                  </a:lnTo>
                  <a:lnTo>
                    <a:pt x="175145" y="94386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65" y="83324"/>
                  </a:lnTo>
                  <a:lnTo>
                    <a:pt x="47256" y="84785"/>
                  </a:lnTo>
                  <a:lnTo>
                    <a:pt x="13411" y="129997"/>
                  </a:lnTo>
                  <a:lnTo>
                    <a:pt x="0" y="329171"/>
                  </a:lnTo>
                  <a:lnTo>
                    <a:pt x="939" y="330123"/>
                  </a:lnTo>
                  <a:lnTo>
                    <a:pt x="465899" y="330123"/>
                  </a:lnTo>
                  <a:lnTo>
                    <a:pt x="467144" y="3289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5" name="Google Shape;265;g37a544b5ecd_0_7"/>
            <p:cNvSpPr/>
            <p:nvPr/>
          </p:nvSpPr>
          <p:spPr>
            <a:xfrm>
              <a:off x="1409185" y="4383242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pic>
          <p:nvPicPr>
            <p:cNvPr id="266" name="Google Shape;266;g37a544b5ecd_0_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57536" y="4367291"/>
              <a:ext cx="625113" cy="1733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g37a544b5ecd_0_7"/>
            <p:cNvSpPr/>
            <p:nvPr/>
          </p:nvSpPr>
          <p:spPr>
            <a:xfrm>
              <a:off x="2284018" y="4375835"/>
              <a:ext cx="4998720" cy="641350"/>
            </a:xfrm>
            <a:custGeom>
              <a:avLst/>
              <a:gdLst/>
              <a:ahLst/>
              <a:cxnLst/>
              <a:rect l="l" t="t" r="r" b="b"/>
              <a:pathLst>
                <a:path w="4998720" h="641350" extrusionOk="0">
                  <a:moveTo>
                    <a:pt x="624547" y="312280"/>
                  </a:moveTo>
                  <a:lnTo>
                    <a:pt x="621157" y="266128"/>
                  </a:lnTo>
                  <a:lnTo>
                    <a:pt x="611327" y="222084"/>
                  </a:lnTo>
                  <a:lnTo>
                    <a:pt x="595515" y="180632"/>
                  </a:lnTo>
                  <a:lnTo>
                    <a:pt x="574230" y="142240"/>
                  </a:lnTo>
                  <a:lnTo>
                    <a:pt x="547941" y="107403"/>
                  </a:lnTo>
                  <a:lnTo>
                    <a:pt x="517144" y="76593"/>
                  </a:lnTo>
                  <a:lnTo>
                    <a:pt x="482307" y="50304"/>
                  </a:lnTo>
                  <a:lnTo>
                    <a:pt x="443915" y="29019"/>
                  </a:lnTo>
                  <a:lnTo>
                    <a:pt x="402463" y="13220"/>
                  </a:lnTo>
                  <a:lnTo>
                    <a:pt x="358419" y="3390"/>
                  </a:lnTo>
                  <a:lnTo>
                    <a:pt x="312280" y="0"/>
                  </a:lnTo>
                  <a:lnTo>
                    <a:pt x="266128" y="3390"/>
                  </a:lnTo>
                  <a:lnTo>
                    <a:pt x="222084" y="13220"/>
                  </a:lnTo>
                  <a:lnTo>
                    <a:pt x="180632" y="29019"/>
                  </a:lnTo>
                  <a:lnTo>
                    <a:pt x="142240" y="50304"/>
                  </a:lnTo>
                  <a:lnTo>
                    <a:pt x="107403" y="76593"/>
                  </a:lnTo>
                  <a:lnTo>
                    <a:pt x="76593" y="107403"/>
                  </a:lnTo>
                  <a:lnTo>
                    <a:pt x="50304" y="142240"/>
                  </a:lnTo>
                  <a:lnTo>
                    <a:pt x="29019" y="180632"/>
                  </a:lnTo>
                  <a:lnTo>
                    <a:pt x="13220" y="222084"/>
                  </a:lnTo>
                  <a:lnTo>
                    <a:pt x="3378" y="266128"/>
                  </a:lnTo>
                  <a:lnTo>
                    <a:pt x="0" y="312280"/>
                  </a:lnTo>
                  <a:lnTo>
                    <a:pt x="3378" y="358419"/>
                  </a:lnTo>
                  <a:lnTo>
                    <a:pt x="13220" y="402463"/>
                  </a:lnTo>
                  <a:lnTo>
                    <a:pt x="29019" y="443928"/>
                  </a:lnTo>
                  <a:lnTo>
                    <a:pt x="50304" y="482320"/>
                  </a:lnTo>
                  <a:lnTo>
                    <a:pt x="76593" y="517156"/>
                  </a:lnTo>
                  <a:lnTo>
                    <a:pt x="107403" y="547966"/>
                  </a:lnTo>
                  <a:lnTo>
                    <a:pt x="142240" y="574243"/>
                  </a:lnTo>
                  <a:lnTo>
                    <a:pt x="180632" y="595541"/>
                  </a:lnTo>
                  <a:lnTo>
                    <a:pt x="222084" y="611339"/>
                  </a:lnTo>
                  <a:lnTo>
                    <a:pt x="266128" y="621169"/>
                  </a:lnTo>
                  <a:lnTo>
                    <a:pt x="312280" y="624560"/>
                  </a:lnTo>
                  <a:lnTo>
                    <a:pt x="358419" y="621169"/>
                  </a:lnTo>
                  <a:lnTo>
                    <a:pt x="402463" y="611339"/>
                  </a:lnTo>
                  <a:lnTo>
                    <a:pt x="443915" y="595541"/>
                  </a:lnTo>
                  <a:lnTo>
                    <a:pt x="482307" y="574243"/>
                  </a:lnTo>
                  <a:lnTo>
                    <a:pt x="517144" y="547966"/>
                  </a:lnTo>
                  <a:lnTo>
                    <a:pt x="547941" y="517156"/>
                  </a:lnTo>
                  <a:lnTo>
                    <a:pt x="574230" y="482320"/>
                  </a:lnTo>
                  <a:lnTo>
                    <a:pt x="595515" y="443928"/>
                  </a:lnTo>
                  <a:lnTo>
                    <a:pt x="611327" y="402463"/>
                  </a:lnTo>
                  <a:lnTo>
                    <a:pt x="621157" y="358419"/>
                  </a:lnTo>
                  <a:lnTo>
                    <a:pt x="624547" y="312280"/>
                  </a:lnTo>
                  <a:close/>
                </a:path>
                <a:path w="4998720" h="641350" extrusionOk="0">
                  <a:moveTo>
                    <a:pt x="1499374" y="319697"/>
                  </a:moveTo>
                  <a:lnTo>
                    <a:pt x="1495996" y="273545"/>
                  </a:lnTo>
                  <a:lnTo>
                    <a:pt x="1486154" y="229501"/>
                  </a:lnTo>
                  <a:lnTo>
                    <a:pt x="1470355" y="188048"/>
                  </a:lnTo>
                  <a:lnTo>
                    <a:pt x="1449070" y="149656"/>
                  </a:lnTo>
                  <a:lnTo>
                    <a:pt x="1422781" y="114820"/>
                  </a:lnTo>
                  <a:lnTo>
                    <a:pt x="1391983" y="84010"/>
                  </a:lnTo>
                  <a:lnTo>
                    <a:pt x="1357134" y="57721"/>
                  </a:lnTo>
                  <a:lnTo>
                    <a:pt x="1318755" y="36436"/>
                  </a:lnTo>
                  <a:lnTo>
                    <a:pt x="1277289" y="20637"/>
                  </a:lnTo>
                  <a:lnTo>
                    <a:pt x="1233258" y="10795"/>
                  </a:lnTo>
                  <a:lnTo>
                    <a:pt x="1187107" y="7416"/>
                  </a:lnTo>
                  <a:lnTo>
                    <a:pt x="1140968" y="10795"/>
                  </a:lnTo>
                  <a:lnTo>
                    <a:pt x="1096924" y="20637"/>
                  </a:lnTo>
                  <a:lnTo>
                    <a:pt x="1055458" y="36436"/>
                  </a:lnTo>
                  <a:lnTo>
                    <a:pt x="1017066" y="57721"/>
                  </a:lnTo>
                  <a:lnTo>
                    <a:pt x="982230" y="84010"/>
                  </a:lnTo>
                  <a:lnTo>
                    <a:pt x="951433" y="114820"/>
                  </a:lnTo>
                  <a:lnTo>
                    <a:pt x="925144" y="149656"/>
                  </a:lnTo>
                  <a:lnTo>
                    <a:pt x="903859" y="188048"/>
                  </a:lnTo>
                  <a:lnTo>
                    <a:pt x="888047" y="229501"/>
                  </a:lnTo>
                  <a:lnTo>
                    <a:pt x="878217" y="273545"/>
                  </a:lnTo>
                  <a:lnTo>
                    <a:pt x="874826" y="319697"/>
                  </a:lnTo>
                  <a:lnTo>
                    <a:pt x="878217" y="365836"/>
                  </a:lnTo>
                  <a:lnTo>
                    <a:pt x="888047" y="409879"/>
                  </a:lnTo>
                  <a:lnTo>
                    <a:pt x="903859" y="451345"/>
                  </a:lnTo>
                  <a:lnTo>
                    <a:pt x="925144" y="489737"/>
                  </a:lnTo>
                  <a:lnTo>
                    <a:pt x="951433" y="524573"/>
                  </a:lnTo>
                  <a:lnTo>
                    <a:pt x="982230" y="555371"/>
                  </a:lnTo>
                  <a:lnTo>
                    <a:pt x="1017066" y="581660"/>
                  </a:lnTo>
                  <a:lnTo>
                    <a:pt x="1055458" y="602945"/>
                  </a:lnTo>
                  <a:lnTo>
                    <a:pt x="1096924" y="618756"/>
                  </a:lnTo>
                  <a:lnTo>
                    <a:pt x="1140968" y="628586"/>
                  </a:lnTo>
                  <a:lnTo>
                    <a:pt x="1187107" y="631977"/>
                  </a:lnTo>
                  <a:lnTo>
                    <a:pt x="1233258" y="628586"/>
                  </a:lnTo>
                  <a:lnTo>
                    <a:pt x="1277289" y="618756"/>
                  </a:lnTo>
                  <a:lnTo>
                    <a:pt x="1318755" y="602945"/>
                  </a:lnTo>
                  <a:lnTo>
                    <a:pt x="1357134" y="581660"/>
                  </a:lnTo>
                  <a:lnTo>
                    <a:pt x="1391983" y="555371"/>
                  </a:lnTo>
                  <a:lnTo>
                    <a:pt x="1422781" y="524573"/>
                  </a:lnTo>
                  <a:lnTo>
                    <a:pt x="1449070" y="489737"/>
                  </a:lnTo>
                  <a:lnTo>
                    <a:pt x="1470355" y="451345"/>
                  </a:lnTo>
                  <a:lnTo>
                    <a:pt x="1486154" y="409879"/>
                  </a:lnTo>
                  <a:lnTo>
                    <a:pt x="1495996" y="365836"/>
                  </a:lnTo>
                  <a:lnTo>
                    <a:pt x="1499374" y="319697"/>
                  </a:lnTo>
                  <a:close/>
                </a:path>
                <a:path w="4998720" h="641350" extrusionOk="0">
                  <a:moveTo>
                    <a:pt x="2374214" y="319697"/>
                  </a:moveTo>
                  <a:lnTo>
                    <a:pt x="2370823" y="273545"/>
                  </a:lnTo>
                  <a:lnTo>
                    <a:pt x="2360993" y="229501"/>
                  </a:lnTo>
                  <a:lnTo>
                    <a:pt x="2345194" y="188048"/>
                  </a:lnTo>
                  <a:lnTo>
                    <a:pt x="2323909" y="149656"/>
                  </a:lnTo>
                  <a:lnTo>
                    <a:pt x="2297620" y="114820"/>
                  </a:lnTo>
                  <a:lnTo>
                    <a:pt x="2266810" y="84010"/>
                  </a:lnTo>
                  <a:lnTo>
                    <a:pt x="2231974" y="57721"/>
                  </a:lnTo>
                  <a:lnTo>
                    <a:pt x="2193582" y="36436"/>
                  </a:lnTo>
                  <a:lnTo>
                    <a:pt x="2152129" y="20637"/>
                  </a:lnTo>
                  <a:lnTo>
                    <a:pt x="2108085" y="10795"/>
                  </a:lnTo>
                  <a:lnTo>
                    <a:pt x="2061946" y="7416"/>
                  </a:lnTo>
                  <a:lnTo>
                    <a:pt x="2015794" y="10795"/>
                  </a:lnTo>
                  <a:lnTo>
                    <a:pt x="1971751" y="20637"/>
                  </a:lnTo>
                  <a:lnTo>
                    <a:pt x="1930298" y="36436"/>
                  </a:lnTo>
                  <a:lnTo>
                    <a:pt x="1891906" y="57721"/>
                  </a:lnTo>
                  <a:lnTo>
                    <a:pt x="1857070" y="84010"/>
                  </a:lnTo>
                  <a:lnTo>
                    <a:pt x="1826260" y="114820"/>
                  </a:lnTo>
                  <a:lnTo>
                    <a:pt x="1799971" y="149656"/>
                  </a:lnTo>
                  <a:lnTo>
                    <a:pt x="1778685" y="188048"/>
                  </a:lnTo>
                  <a:lnTo>
                    <a:pt x="1762887" y="229501"/>
                  </a:lnTo>
                  <a:lnTo>
                    <a:pt x="1753057" y="273545"/>
                  </a:lnTo>
                  <a:lnTo>
                    <a:pt x="1749666" y="319697"/>
                  </a:lnTo>
                  <a:lnTo>
                    <a:pt x="1753057" y="365836"/>
                  </a:lnTo>
                  <a:lnTo>
                    <a:pt x="1762887" y="409879"/>
                  </a:lnTo>
                  <a:lnTo>
                    <a:pt x="1778685" y="451345"/>
                  </a:lnTo>
                  <a:lnTo>
                    <a:pt x="1799971" y="489737"/>
                  </a:lnTo>
                  <a:lnTo>
                    <a:pt x="1826260" y="524573"/>
                  </a:lnTo>
                  <a:lnTo>
                    <a:pt x="1857070" y="555371"/>
                  </a:lnTo>
                  <a:lnTo>
                    <a:pt x="1891906" y="581660"/>
                  </a:lnTo>
                  <a:lnTo>
                    <a:pt x="1930298" y="602945"/>
                  </a:lnTo>
                  <a:lnTo>
                    <a:pt x="1971751" y="618756"/>
                  </a:lnTo>
                  <a:lnTo>
                    <a:pt x="2015794" y="628586"/>
                  </a:lnTo>
                  <a:lnTo>
                    <a:pt x="2061946" y="631977"/>
                  </a:lnTo>
                  <a:lnTo>
                    <a:pt x="2108085" y="628586"/>
                  </a:lnTo>
                  <a:lnTo>
                    <a:pt x="2152129" y="618756"/>
                  </a:lnTo>
                  <a:lnTo>
                    <a:pt x="2193582" y="602945"/>
                  </a:lnTo>
                  <a:lnTo>
                    <a:pt x="2231974" y="581660"/>
                  </a:lnTo>
                  <a:lnTo>
                    <a:pt x="2266810" y="555371"/>
                  </a:lnTo>
                  <a:lnTo>
                    <a:pt x="2297620" y="524573"/>
                  </a:lnTo>
                  <a:lnTo>
                    <a:pt x="2323909" y="489737"/>
                  </a:lnTo>
                  <a:lnTo>
                    <a:pt x="2345194" y="451345"/>
                  </a:lnTo>
                  <a:lnTo>
                    <a:pt x="2360993" y="409879"/>
                  </a:lnTo>
                  <a:lnTo>
                    <a:pt x="2370823" y="365836"/>
                  </a:lnTo>
                  <a:lnTo>
                    <a:pt x="2374214" y="319697"/>
                  </a:lnTo>
                  <a:close/>
                </a:path>
                <a:path w="4998720" h="641350" extrusionOk="0">
                  <a:moveTo>
                    <a:pt x="3249053" y="319697"/>
                  </a:moveTo>
                  <a:lnTo>
                    <a:pt x="3245662" y="273545"/>
                  </a:lnTo>
                  <a:lnTo>
                    <a:pt x="3235833" y="229501"/>
                  </a:lnTo>
                  <a:lnTo>
                    <a:pt x="3220021" y="188048"/>
                  </a:lnTo>
                  <a:lnTo>
                    <a:pt x="3198736" y="149656"/>
                  </a:lnTo>
                  <a:lnTo>
                    <a:pt x="3172447" y="114820"/>
                  </a:lnTo>
                  <a:lnTo>
                    <a:pt x="3141649" y="84010"/>
                  </a:lnTo>
                  <a:lnTo>
                    <a:pt x="3106813" y="57721"/>
                  </a:lnTo>
                  <a:lnTo>
                    <a:pt x="3068421" y="36436"/>
                  </a:lnTo>
                  <a:lnTo>
                    <a:pt x="3026968" y="20637"/>
                  </a:lnTo>
                  <a:lnTo>
                    <a:pt x="2982925" y="10795"/>
                  </a:lnTo>
                  <a:lnTo>
                    <a:pt x="2936786" y="7416"/>
                  </a:lnTo>
                  <a:lnTo>
                    <a:pt x="2890634" y="10795"/>
                  </a:lnTo>
                  <a:lnTo>
                    <a:pt x="2846590" y="20637"/>
                  </a:lnTo>
                  <a:lnTo>
                    <a:pt x="2805138" y="36436"/>
                  </a:lnTo>
                  <a:lnTo>
                    <a:pt x="2766745" y="57721"/>
                  </a:lnTo>
                  <a:lnTo>
                    <a:pt x="2731897" y="84010"/>
                  </a:lnTo>
                  <a:lnTo>
                    <a:pt x="2701099" y="114820"/>
                  </a:lnTo>
                  <a:lnTo>
                    <a:pt x="2674810" y="149656"/>
                  </a:lnTo>
                  <a:lnTo>
                    <a:pt x="2653525" y="188048"/>
                  </a:lnTo>
                  <a:lnTo>
                    <a:pt x="2637726" y="229501"/>
                  </a:lnTo>
                  <a:lnTo>
                    <a:pt x="2627884" y="273545"/>
                  </a:lnTo>
                  <a:lnTo>
                    <a:pt x="2624505" y="319697"/>
                  </a:lnTo>
                  <a:lnTo>
                    <a:pt x="2627884" y="365836"/>
                  </a:lnTo>
                  <a:lnTo>
                    <a:pt x="2637726" y="409879"/>
                  </a:lnTo>
                  <a:lnTo>
                    <a:pt x="2653525" y="451345"/>
                  </a:lnTo>
                  <a:lnTo>
                    <a:pt x="2674810" y="489737"/>
                  </a:lnTo>
                  <a:lnTo>
                    <a:pt x="2701099" y="524573"/>
                  </a:lnTo>
                  <a:lnTo>
                    <a:pt x="2731897" y="555371"/>
                  </a:lnTo>
                  <a:lnTo>
                    <a:pt x="2766745" y="581660"/>
                  </a:lnTo>
                  <a:lnTo>
                    <a:pt x="2805138" y="602945"/>
                  </a:lnTo>
                  <a:lnTo>
                    <a:pt x="2846590" y="618756"/>
                  </a:lnTo>
                  <a:lnTo>
                    <a:pt x="2890634" y="628586"/>
                  </a:lnTo>
                  <a:lnTo>
                    <a:pt x="2936786" y="631977"/>
                  </a:lnTo>
                  <a:lnTo>
                    <a:pt x="2982925" y="628586"/>
                  </a:lnTo>
                  <a:lnTo>
                    <a:pt x="3026968" y="618756"/>
                  </a:lnTo>
                  <a:lnTo>
                    <a:pt x="3068421" y="602945"/>
                  </a:lnTo>
                  <a:lnTo>
                    <a:pt x="3106813" y="581660"/>
                  </a:lnTo>
                  <a:lnTo>
                    <a:pt x="3141649" y="555371"/>
                  </a:lnTo>
                  <a:lnTo>
                    <a:pt x="3172447" y="524573"/>
                  </a:lnTo>
                  <a:lnTo>
                    <a:pt x="3198736" y="489737"/>
                  </a:lnTo>
                  <a:lnTo>
                    <a:pt x="3220021" y="451345"/>
                  </a:lnTo>
                  <a:lnTo>
                    <a:pt x="3235833" y="409879"/>
                  </a:lnTo>
                  <a:lnTo>
                    <a:pt x="3245662" y="365836"/>
                  </a:lnTo>
                  <a:lnTo>
                    <a:pt x="3249053" y="319697"/>
                  </a:lnTo>
                  <a:close/>
                </a:path>
                <a:path w="4998720" h="641350" extrusionOk="0">
                  <a:moveTo>
                    <a:pt x="4123880" y="328676"/>
                  </a:moveTo>
                  <a:lnTo>
                    <a:pt x="4120502" y="282536"/>
                  </a:lnTo>
                  <a:lnTo>
                    <a:pt x="4110659" y="238493"/>
                  </a:lnTo>
                  <a:lnTo>
                    <a:pt x="4094861" y="197027"/>
                  </a:lnTo>
                  <a:lnTo>
                    <a:pt x="4073575" y="158635"/>
                  </a:lnTo>
                  <a:lnTo>
                    <a:pt x="4047286" y="123799"/>
                  </a:lnTo>
                  <a:lnTo>
                    <a:pt x="4016476" y="93002"/>
                  </a:lnTo>
                  <a:lnTo>
                    <a:pt x="3981640" y="66713"/>
                  </a:lnTo>
                  <a:lnTo>
                    <a:pt x="3943261" y="45427"/>
                  </a:lnTo>
                  <a:lnTo>
                    <a:pt x="3901795" y="29616"/>
                  </a:lnTo>
                  <a:lnTo>
                    <a:pt x="3857764" y="19786"/>
                  </a:lnTo>
                  <a:lnTo>
                    <a:pt x="3811613" y="16395"/>
                  </a:lnTo>
                  <a:lnTo>
                    <a:pt x="3765473" y="19786"/>
                  </a:lnTo>
                  <a:lnTo>
                    <a:pt x="3721430" y="29616"/>
                  </a:lnTo>
                  <a:lnTo>
                    <a:pt x="3679964" y="45427"/>
                  </a:lnTo>
                  <a:lnTo>
                    <a:pt x="3641572" y="66713"/>
                  </a:lnTo>
                  <a:lnTo>
                    <a:pt x="3606736" y="93002"/>
                  </a:lnTo>
                  <a:lnTo>
                    <a:pt x="3575939" y="123799"/>
                  </a:lnTo>
                  <a:lnTo>
                    <a:pt x="3549650" y="158635"/>
                  </a:lnTo>
                  <a:lnTo>
                    <a:pt x="3528364" y="197027"/>
                  </a:lnTo>
                  <a:lnTo>
                    <a:pt x="3512553" y="238493"/>
                  </a:lnTo>
                  <a:lnTo>
                    <a:pt x="3502723" y="282536"/>
                  </a:lnTo>
                  <a:lnTo>
                    <a:pt x="3499332" y="328676"/>
                  </a:lnTo>
                  <a:lnTo>
                    <a:pt x="3502723" y="374827"/>
                  </a:lnTo>
                  <a:lnTo>
                    <a:pt x="3512553" y="418871"/>
                  </a:lnTo>
                  <a:lnTo>
                    <a:pt x="3528364" y="460324"/>
                  </a:lnTo>
                  <a:lnTo>
                    <a:pt x="3549650" y="498716"/>
                  </a:lnTo>
                  <a:lnTo>
                    <a:pt x="3575939" y="533565"/>
                  </a:lnTo>
                  <a:lnTo>
                    <a:pt x="3606736" y="564362"/>
                  </a:lnTo>
                  <a:lnTo>
                    <a:pt x="3641572" y="590651"/>
                  </a:lnTo>
                  <a:lnTo>
                    <a:pt x="3679964" y="611936"/>
                  </a:lnTo>
                  <a:lnTo>
                    <a:pt x="3721430" y="627735"/>
                  </a:lnTo>
                  <a:lnTo>
                    <a:pt x="3765473" y="637578"/>
                  </a:lnTo>
                  <a:lnTo>
                    <a:pt x="3811613" y="640956"/>
                  </a:lnTo>
                  <a:lnTo>
                    <a:pt x="3857764" y="637578"/>
                  </a:lnTo>
                  <a:lnTo>
                    <a:pt x="3901795" y="627735"/>
                  </a:lnTo>
                  <a:lnTo>
                    <a:pt x="3943261" y="611936"/>
                  </a:lnTo>
                  <a:lnTo>
                    <a:pt x="3981640" y="590651"/>
                  </a:lnTo>
                  <a:lnTo>
                    <a:pt x="4016476" y="564362"/>
                  </a:lnTo>
                  <a:lnTo>
                    <a:pt x="4047286" y="533565"/>
                  </a:lnTo>
                  <a:lnTo>
                    <a:pt x="4073575" y="498716"/>
                  </a:lnTo>
                  <a:lnTo>
                    <a:pt x="4094861" y="460324"/>
                  </a:lnTo>
                  <a:lnTo>
                    <a:pt x="4110659" y="418871"/>
                  </a:lnTo>
                  <a:lnTo>
                    <a:pt x="4120502" y="374827"/>
                  </a:lnTo>
                  <a:lnTo>
                    <a:pt x="4123880" y="328676"/>
                  </a:lnTo>
                  <a:close/>
                </a:path>
                <a:path w="4998720" h="641350" extrusionOk="0">
                  <a:moveTo>
                    <a:pt x="4998720" y="328676"/>
                  </a:moveTo>
                  <a:lnTo>
                    <a:pt x="4995329" y="282536"/>
                  </a:lnTo>
                  <a:lnTo>
                    <a:pt x="4985499" y="238493"/>
                  </a:lnTo>
                  <a:lnTo>
                    <a:pt x="4969700" y="197027"/>
                  </a:lnTo>
                  <a:lnTo>
                    <a:pt x="4948402" y="158635"/>
                  </a:lnTo>
                  <a:lnTo>
                    <a:pt x="4922126" y="123799"/>
                  </a:lnTo>
                  <a:lnTo>
                    <a:pt x="4891316" y="93002"/>
                  </a:lnTo>
                  <a:lnTo>
                    <a:pt x="4856480" y="66713"/>
                  </a:lnTo>
                  <a:lnTo>
                    <a:pt x="4818088" y="45427"/>
                  </a:lnTo>
                  <a:lnTo>
                    <a:pt x="4776635" y="29616"/>
                  </a:lnTo>
                  <a:lnTo>
                    <a:pt x="4732591" y="19786"/>
                  </a:lnTo>
                  <a:lnTo>
                    <a:pt x="4686452" y="16395"/>
                  </a:lnTo>
                  <a:lnTo>
                    <a:pt x="4640300" y="19786"/>
                  </a:lnTo>
                  <a:lnTo>
                    <a:pt x="4596257" y="29616"/>
                  </a:lnTo>
                  <a:lnTo>
                    <a:pt x="4554804" y="45427"/>
                  </a:lnTo>
                  <a:lnTo>
                    <a:pt x="4516412" y="66713"/>
                  </a:lnTo>
                  <a:lnTo>
                    <a:pt x="4481576" y="93002"/>
                  </a:lnTo>
                  <a:lnTo>
                    <a:pt x="4450766" y="123799"/>
                  </a:lnTo>
                  <a:lnTo>
                    <a:pt x="4424477" y="158635"/>
                  </a:lnTo>
                  <a:lnTo>
                    <a:pt x="4403191" y="197027"/>
                  </a:lnTo>
                  <a:lnTo>
                    <a:pt x="4387393" y="238493"/>
                  </a:lnTo>
                  <a:lnTo>
                    <a:pt x="4377563" y="282536"/>
                  </a:lnTo>
                  <a:lnTo>
                    <a:pt x="4374172" y="328676"/>
                  </a:lnTo>
                  <a:lnTo>
                    <a:pt x="4377563" y="374827"/>
                  </a:lnTo>
                  <a:lnTo>
                    <a:pt x="4387393" y="418871"/>
                  </a:lnTo>
                  <a:lnTo>
                    <a:pt x="4403191" y="460324"/>
                  </a:lnTo>
                  <a:lnTo>
                    <a:pt x="4424477" y="498716"/>
                  </a:lnTo>
                  <a:lnTo>
                    <a:pt x="4450766" y="533565"/>
                  </a:lnTo>
                  <a:lnTo>
                    <a:pt x="4481576" y="564362"/>
                  </a:lnTo>
                  <a:lnTo>
                    <a:pt x="4516412" y="590651"/>
                  </a:lnTo>
                  <a:lnTo>
                    <a:pt x="4554804" y="611936"/>
                  </a:lnTo>
                  <a:lnTo>
                    <a:pt x="4596257" y="627735"/>
                  </a:lnTo>
                  <a:lnTo>
                    <a:pt x="4640300" y="637578"/>
                  </a:lnTo>
                  <a:lnTo>
                    <a:pt x="4686452" y="640956"/>
                  </a:lnTo>
                  <a:lnTo>
                    <a:pt x="4732591" y="637578"/>
                  </a:lnTo>
                  <a:lnTo>
                    <a:pt x="4776635" y="627735"/>
                  </a:lnTo>
                  <a:lnTo>
                    <a:pt x="4818088" y="611936"/>
                  </a:lnTo>
                  <a:lnTo>
                    <a:pt x="4856480" y="590651"/>
                  </a:lnTo>
                  <a:lnTo>
                    <a:pt x="4891316" y="564362"/>
                  </a:lnTo>
                  <a:lnTo>
                    <a:pt x="4922126" y="533565"/>
                  </a:lnTo>
                  <a:lnTo>
                    <a:pt x="4948402" y="498716"/>
                  </a:lnTo>
                  <a:lnTo>
                    <a:pt x="4969700" y="460324"/>
                  </a:lnTo>
                  <a:lnTo>
                    <a:pt x="4985499" y="418871"/>
                  </a:lnTo>
                  <a:lnTo>
                    <a:pt x="4995329" y="374827"/>
                  </a:lnTo>
                  <a:lnTo>
                    <a:pt x="4998720" y="32867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8" name="Google Shape;268;g37a544b5ecd_0_7"/>
            <p:cNvSpPr/>
            <p:nvPr/>
          </p:nvSpPr>
          <p:spPr>
            <a:xfrm>
              <a:off x="7533030" y="4375835"/>
              <a:ext cx="2374265" cy="651510"/>
            </a:xfrm>
            <a:custGeom>
              <a:avLst/>
              <a:gdLst/>
              <a:ahLst/>
              <a:cxnLst/>
              <a:rect l="l" t="t" r="r" b="b"/>
              <a:pathLst>
                <a:path w="2374265" h="651510" extrusionOk="0">
                  <a:moveTo>
                    <a:pt x="624547" y="339166"/>
                  </a:moveTo>
                  <a:lnTo>
                    <a:pt x="621157" y="293027"/>
                  </a:lnTo>
                  <a:lnTo>
                    <a:pt x="611314" y="248983"/>
                  </a:lnTo>
                  <a:lnTo>
                    <a:pt x="595515" y="207518"/>
                  </a:lnTo>
                  <a:lnTo>
                    <a:pt x="574230" y="169125"/>
                  </a:lnTo>
                  <a:lnTo>
                    <a:pt x="547941" y="134289"/>
                  </a:lnTo>
                  <a:lnTo>
                    <a:pt x="517144" y="103492"/>
                  </a:lnTo>
                  <a:lnTo>
                    <a:pt x="482307" y="77203"/>
                  </a:lnTo>
                  <a:lnTo>
                    <a:pt x="443915" y="55918"/>
                  </a:lnTo>
                  <a:lnTo>
                    <a:pt x="402463" y="40106"/>
                  </a:lnTo>
                  <a:lnTo>
                    <a:pt x="358419" y="30276"/>
                  </a:lnTo>
                  <a:lnTo>
                    <a:pt x="312280" y="26885"/>
                  </a:lnTo>
                  <a:lnTo>
                    <a:pt x="266128" y="30276"/>
                  </a:lnTo>
                  <a:lnTo>
                    <a:pt x="222084" y="40106"/>
                  </a:lnTo>
                  <a:lnTo>
                    <a:pt x="180619" y="55918"/>
                  </a:lnTo>
                  <a:lnTo>
                    <a:pt x="142240" y="77203"/>
                  </a:lnTo>
                  <a:lnTo>
                    <a:pt x="107391" y="103492"/>
                  </a:lnTo>
                  <a:lnTo>
                    <a:pt x="76593" y="134289"/>
                  </a:lnTo>
                  <a:lnTo>
                    <a:pt x="50304" y="169125"/>
                  </a:lnTo>
                  <a:lnTo>
                    <a:pt x="29019" y="207518"/>
                  </a:lnTo>
                  <a:lnTo>
                    <a:pt x="13220" y="248983"/>
                  </a:lnTo>
                  <a:lnTo>
                    <a:pt x="3378" y="293027"/>
                  </a:lnTo>
                  <a:lnTo>
                    <a:pt x="0" y="339166"/>
                  </a:lnTo>
                  <a:lnTo>
                    <a:pt x="3378" y="385318"/>
                  </a:lnTo>
                  <a:lnTo>
                    <a:pt x="13220" y="429361"/>
                  </a:lnTo>
                  <a:lnTo>
                    <a:pt x="29019" y="470814"/>
                  </a:lnTo>
                  <a:lnTo>
                    <a:pt x="50304" y="509206"/>
                  </a:lnTo>
                  <a:lnTo>
                    <a:pt x="76593" y="544042"/>
                  </a:lnTo>
                  <a:lnTo>
                    <a:pt x="107391" y="574852"/>
                  </a:lnTo>
                  <a:lnTo>
                    <a:pt x="142240" y="601141"/>
                  </a:lnTo>
                  <a:lnTo>
                    <a:pt x="180619" y="622427"/>
                  </a:lnTo>
                  <a:lnTo>
                    <a:pt x="222084" y="638225"/>
                  </a:lnTo>
                  <a:lnTo>
                    <a:pt x="266128" y="648068"/>
                  </a:lnTo>
                  <a:lnTo>
                    <a:pt x="312280" y="651446"/>
                  </a:lnTo>
                  <a:lnTo>
                    <a:pt x="358419" y="648068"/>
                  </a:lnTo>
                  <a:lnTo>
                    <a:pt x="402463" y="638225"/>
                  </a:lnTo>
                  <a:lnTo>
                    <a:pt x="443915" y="622427"/>
                  </a:lnTo>
                  <a:lnTo>
                    <a:pt x="482307" y="601141"/>
                  </a:lnTo>
                  <a:lnTo>
                    <a:pt x="517144" y="574852"/>
                  </a:lnTo>
                  <a:lnTo>
                    <a:pt x="547941" y="544042"/>
                  </a:lnTo>
                  <a:lnTo>
                    <a:pt x="574230" y="509206"/>
                  </a:lnTo>
                  <a:lnTo>
                    <a:pt x="595515" y="470814"/>
                  </a:lnTo>
                  <a:lnTo>
                    <a:pt x="611314" y="429361"/>
                  </a:lnTo>
                  <a:lnTo>
                    <a:pt x="621157" y="385318"/>
                  </a:lnTo>
                  <a:lnTo>
                    <a:pt x="624547" y="339166"/>
                  </a:lnTo>
                  <a:close/>
                </a:path>
                <a:path w="2374265" h="651510" extrusionOk="0">
                  <a:moveTo>
                    <a:pt x="1499374" y="329577"/>
                  </a:moveTo>
                  <a:lnTo>
                    <a:pt x="1495996" y="283438"/>
                  </a:lnTo>
                  <a:lnTo>
                    <a:pt x="1486154" y="239395"/>
                  </a:lnTo>
                  <a:lnTo>
                    <a:pt x="1470355" y="197929"/>
                  </a:lnTo>
                  <a:lnTo>
                    <a:pt x="1449070" y="159537"/>
                  </a:lnTo>
                  <a:lnTo>
                    <a:pt x="1422781" y="124701"/>
                  </a:lnTo>
                  <a:lnTo>
                    <a:pt x="1391970" y="93903"/>
                  </a:lnTo>
                  <a:lnTo>
                    <a:pt x="1357134" y="67614"/>
                  </a:lnTo>
                  <a:lnTo>
                    <a:pt x="1318755" y="46329"/>
                  </a:lnTo>
                  <a:lnTo>
                    <a:pt x="1277289" y="30518"/>
                  </a:lnTo>
                  <a:lnTo>
                    <a:pt x="1233258" y="20688"/>
                  </a:lnTo>
                  <a:lnTo>
                    <a:pt x="1187107" y="17297"/>
                  </a:lnTo>
                  <a:lnTo>
                    <a:pt x="1140968" y="20688"/>
                  </a:lnTo>
                  <a:lnTo>
                    <a:pt x="1096924" y="30518"/>
                  </a:lnTo>
                  <a:lnTo>
                    <a:pt x="1055458" y="46329"/>
                  </a:lnTo>
                  <a:lnTo>
                    <a:pt x="1017066" y="67614"/>
                  </a:lnTo>
                  <a:lnTo>
                    <a:pt x="982230" y="93903"/>
                  </a:lnTo>
                  <a:lnTo>
                    <a:pt x="951433" y="124701"/>
                  </a:lnTo>
                  <a:lnTo>
                    <a:pt x="925144" y="159537"/>
                  </a:lnTo>
                  <a:lnTo>
                    <a:pt x="903859" y="197929"/>
                  </a:lnTo>
                  <a:lnTo>
                    <a:pt x="888047" y="239395"/>
                  </a:lnTo>
                  <a:lnTo>
                    <a:pt x="878217" y="283438"/>
                  </a:lnTo>
                  <a:lnTo>
                    <a:pt x="874826" y="329577"/>
                  </a:lnTo>
                  <a:lnTo>
                    <a:pt x="878217" y="375729"/>
                  </a:lnTo>
                  <a:lnTo>
                    <a:pt x="888047" y="419773"/>
                  </a:lnTo>
                  <a:lnTo>
                    <a:pt x="903859" y="461225"/>
                  </a:lnTo>
                  <a:lnTo>
                    <a:pt x="925144" y="499618"/>
                  </a:lnTo>
                  <a:lnTo>
                    <a:pt x="951433" y="534466"/>
                  </a:lnTo>
                  <a:lnTo>
                    <a:pt x="982230" y="565264"/>
                  </a:lnTo>
                  <a:lnTo>
                    <a:pt x="1017066" y="591553"/>
                  </a:lnTo>
                  <a:lnTo>
                    <a:pt x="1055458" y="612838"/>
                  </a:lnTo>
                  <a:lnTo>
                    <a:pt x="1096924" y="628637"/>
                  </a:lnTo>
                  <a:lnTo>
                    <a:pt x="1140968" y="638479"/>
                  </a:lnTo>
                  <a:lnTo>
                    <a:pt x="1187107" y="641858"/>
                  </a:lnTo>
                  <a:lnTo>
                    <a:pt x="1233258" y="638479"/>
                  </a:lnTo>
                  <a:lnTo>
                    <a:pt x="1277289" y="628637"/>
                  </a:lnTo>
                  <a:lnTo>
                    <a:pt x="1318755" y="612838"/>
                  </a:lnTo>
                  <a:lnTo>
                    <a:pt x="1357134" y="591553"/>
                  </a:lnTo>
                  <a:lnTo>
                    <a:pt x="1391970" y="565264"/>
                  </a:lnTo>
                  <a:lnTo>
                    <a:pt x="1422781" y="534466"/>
                  </a:lnTo>
                  <a:lnTo>
                    <a:pt x="1449070" y="499618"/>
                  </a:lnTo>
                  <a:lnTo>
                    <a:pt x="1470355" y="461225"/>
                  </a:lnTo>
                  <a:lnTo>
                    <a:pt x="1486154" y="419773"/>
                  </a:lnTo>
                  <a:lnTo>
                    <a:pt x="1495996" y="375729"/>
                  </a:lnTo>
                  <a:lnTo>
                    <a:pt x="1499374" y="329577"/>
                  </a:lnTo>
                  <a:close/>
                </a:path>
                <a:path w="2374265" h="651510" extrusionOk="0">
                  <a:moveTo>
                    <a:pt x="2374214" y="312280"/>
                  </a:moveTo>
                  <a:lnTo>
                    <a:pt x="2370823" y="266128"/>
                  </a:lnTo>
                  <a:lnTo>
                    <a:pt x="2360993" y="222084"/>
                  </a:lnTo>
                  <a:lnTo>
                    <a:pt x="2345182" y="180632"/>
                  </a:lnTo>
                  <a:lnTo>
                    <a:pt x="2323896" y="142240"/>
                  </a:lnTo>
                  <a:lnTo>
                    <a:pt x="2297620" y="107403"/>
                  </a:lnTo>
                  <a:lnTo>
                    <a:pt x="2266810" y="76593"/>
                  </a:lnTo>
                  <a:lnTo>
                    <a:pt x="2231974" y="50304"/>
                  </a:lnTo>
                  <a:lnTo>
                    <a:pt x="2193582" y="29019"/>
                  </a:lnTo>
                  <a:lnTo>
                    <a:pt x="2152129" y="13220"/>
                  </a:lnTo>
                  <a:lnTo>
                    <a:pt x="2108085" y="3390"/>
                  </a:lnTo>
                  <a:lnTo>
                    <a:pt x="2061946" y="0"/>
                  </a:lnTo>
                  <a:lnTo>
                    <a:pt x="2015794" y="3390"/>
                  </a:lnTo>
                  <a:lnTo>
                    <a:pt x="1971751" y="13220"/>
                  </a:lnTo>
                  <a:lnTo>
                    <a:pt x="1930298" y="29019"/>
                  </a:lnTo>
                  <a:lnTo>
                    <a:pt x="1891906" y="50304"/>
                  </a:lnTo>
                  <a:lnTo>
                    <a:pt x="1857070" y="76593"/>
                  </a:lnTo>
                  <a:lnTo>
                    <a:pt x="1826260" y="107403"/>
                  </a:lnTo>
                  <a:lnTo>
                    <a:pt x="1799971" y="142240"/>
                  </a:lnTo>
                  <a:lnTo>
                    <a:pt x="1778685" y="180632"/>
                  </a:lnTo>
                  <a:lnTo>
                    <a:pt x="1762887" y="222084"/>
                  </a:lnTo>
                  <a:lnTo>
                    <a:pt x="1753044" y="266128"/>
                  </a:lnTo>
                  <a:lnTo>
                    <a:pt x="1749666" y="312280"/>
                  </a:lnTo>
                  <a:lnTo>
                    <a:pt x="1753044" y="358419"/>
                  </a:lnTo>
                  <a:lnTo>
                    <a:pt x="1762887" y="402463"/>
                  </a:lnTo>
                  <a:lnTo>
                    <a:pt x="1778685" y="443928"/>
                  </a:lnTo>
                  <a:lnTo>
                    <a:pt x="1799971" y="482320"/>
                  </a:lnTo>
                  <a:lnTo>
                    <a:pt x="1826260" y="517156"/>
                  </a:lnTo>
                  <a:lnTo>
                    <a:pt x="1857070" y="547966"/>
                  </a:lnTo>
                  <a:lnTo>
                    <a:pt x="1891906" y="574243"/>
                  </a:lnTo>
                  <a:lnTo>
                    <a:pt x="1930298" y="595541"/>
                  </a:lnTo>
                  <a:lnTo>
                    <a:pt x="1971751" y="611339"/>
                  </a:lnTo>
                  <a:lnTo>
                    <a:pt x="2015794" y="621169"/>
                  </a:lnTo>
                  <a:lnTo>
                    <a:pt x="2061946" y="624560"/>
                  </a:lnTo>
                  <a:lnTo>
                    <a:pt x="2108085" y="621169"/>
                  </a:lnTo>
                  <a:lnTo>
                    <a:pt x="2152129" y="611339"/>
                  </a:lnTo>
                  <a:lnTo>
                    <a:pt x="2193582" y="595541"/>
                  </a:lnTo>
                  <a:lnTo>
                    <a:pt x="2231974" y="574243"/>
                  </a:lnTo>
                  <a:lnTo>
                    <a:pt x="2266810" y="547966"/>
                  </a:lnTo>
                  <a:lnTo>
                    <a:pt x="2297620" y="517156"/>
                  </a:lnTo>
                  <a:lnTo>
                    <a:pt x="2323896" y="482320"/>
                  </a:lnTo>
                  <a:lnTo>
                    <a:pt x="2345182" y="443928"/>
                  </a:lnTo>
                  <a:lnTo>
                    <a:pt x="2360993" y="402463"/>
                  </a:lnTo>
                  <a:lnTo>
                    <a:pt x="2370823" y="358419"/>
                  </a:lnTo>
                  <a:lnTo>
                    <a:pt x="2374214" y="312280"/>
                  </a:lnTo>
                  <a:close/>
                </a:path>
              </a:pathLst>
            </a:custGeom>
            <a:solidFill>
              <a:srgbClr val="C04F1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69" name="Google Shape;269;g37a544b5ecd_0_7"/>
            <p:cNvSpPr/>
            <p:nvPr/>
          </p:nvSpPr>
          <p:spPr>
            <a:xfrm>
              <a:off x="534351" y="4375829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0" name="Google Shape;270;g37a544b5ecd_0_7"/>
            <p:cNvSpPr/>
            <p:nvPr/>
          </p:nvSpPr>
          <p:spPr>
            <a:xfrm>
              <a:off x="552831" y="4526419"/>
              <a:ext cx="3940175" cy="357504"/>
            </a:xfrm>
            <a:custGeom>
              <a:avLst/>
              <a:gdLst/>
              <a:ahLst/>
              <a:cxnLst/>
              <a:rect l="l" t="t" r="r" b="b"/>
              <a:pathLst>
                <a:path w="3940175" h="357504" extrusionOk="0">
                  <a:moveTo>
                    <a:pt x="316420" y="339610"/>
                  </a:moveTo>
                  <a:lnTo>
                    <a:pt x="305727" y="339610"/>
                  </a:lnTo>
                  <a:lnTo>
                    <a:pt x="305714" y="340829"/>
                  </a:lnTo>
                  <a:lnTo>
                    <a:pt x="300545" y="346036"/>
                  </a:lnTo>
                  <a:lnTo>
                    <a:pt x="286804" y="346036"/>
                  </a:lnTo>
                  <a:lnTo>
                    <a:pt x="281381" y="340829"/>
                  </a:lnTo>
                  <a:lnTo>
                    <a:pt x="281355" y="339610"/>
                  </a:lnTo>
                  <a:lnTo>
                    <a:pt x="270611" y="339610"/>
                  </a:lnTo>
                  <a:lnTo>
                    <a:pt x="293408" y="357378"/>
                  </a:lnTo>
                  <a:lnTo>
                    <a:pt x="300786" y="356273"/>
                  </a:lnTo>
                  <a:lnTo>
                    <a:pt x="316128" y="340537"/>
                  </a:lnTo>
                  <a:lnTo>
                    <a:pt x="316420" y="339610"/>
                  </a:lnTo>
                  <a:close/>
                </a:path>
                <a:path w="3940175" h="357504" extrusionOk="0">
                  <a:moveTo>
                    <a:pt x="350088" y="49631"/>
                  </a:moveTo>
                  <a:lnTo>
                    <a:pt x="349224" y="46240"/>
                  </a:lnTo>
                  <a:lnTo>
                    <a:pt x="348526" y="43497"/>
                  </a:lnTo>
                  <a:lnTo>
                    <a:pt x="346354" y="41998"/>
                  </a:lnTo>
                  <a:lnTo>
                    <a:pt x="194602" y="41998"/>
                  </a:lnTo>
                  <a:lnTo>
                    <a:pt x="194195" y="42037"/>
                  </a:lnTo>
                  <a:lnTo>
                    <a:pt x="191236" y="42316"/>
                  </a:lnTo>
                  <a:lnTo>
                    <a:pt x="189052" y="44742"/>
                  </a:lnTo>
                  <a:lnTo>
                    <a:pt x="189115" y="47726"/>
                  </a:lnTo>
                  <a:lnTo>
                    <a:pt x="189166" y="51041"/>
                  </a:lnTo>
                  <a:lnTo>
                    <a:pt x="191643" y="53238"/>
                  </a:lnTo>
                  <a:lnTo>
                    <a:pt x="269265" y="53238"/>
                  </a:lnTo>
                  <a:lnTo>
                    <a:pt x="343192" y="53238"/>
                  </a:lnTo>
                  <a:lnTo>
                    <a:pt x="343712" y="53251"/>
                  </a:lnTo>
                  <a:lnTo>
                    <a:pt x="344246" y="53213"/>
                  </a:lnTo>
                  <a:lnTo>
                    <a:pt x="347726" y="52946"/>
                  </a:lnTo>
                  <a:lnTo>
                    <a:pt x="350088" y="49631"/>
                  </a:lnTo>
                  <a:close/>
                </a:path>
                <a:path w="3940175" h="357504" extrusionOk="0">
                  <a:moveTo>
                    <a:pt x="350266" y="129921"/>
                  </a:moveTo>
                  <a:lnTo>
                    <a:pt x="347560" y="126441"/>
                  </a:lnTo>
                  <a:lnTo>
                    <a:pt x="269151" y="126441"/>
                  </a:lnTo>
                  <a:lnTo>
                    <a:pt x="230022" y="126441"/>
                  </a:lnTo>
                  <a:lnTo>
                    <a:pt x="191795" y="126441"/>
                  </a:lnTo>
                  <a:lnTo>
                    <a:pt x="189458" y="128562"/>
                  </a:lnTo>
                  <a:lnTo>
                    <a:pt x="189153" y="131330"/>
                  </a:lnTo>
                  <a:lnTo>
                    <a:pt x="188823" y="134277"/>
                  </a:lnTo>
                  <a:lnTo>
                    <a:pt x="190614" y="136893"/>
                  </a:lnTo>
                  <a:lnTo>
                    <a:pt x="193471" y="137515"/>
                  </a:lnTo>
                  <a:lnTo>
                    <a:pt x="194157" y="137668"/>
                  </a:lnTo>
                  <a:lnTo>
                    <a:pt x="194906" y="137642"/>
                  </a:lnTo>
                  <a:lnTo>
                    <a:pt x="232460" y="137655"/>
                  </a:lnTo>
                  <a:lnTo>
                    <a:pt x="269290" y="137655"/>
                  </a:lnTo>
                  <a:lnTo>
                    <a:pt x="306108" y="137642"/>
                  </a:lnTo>
                  <a:lnTo>
                    <a:pt x="343369" y="137642"/>
                  </a:lnTo>
                  <a:lnTo>
                    <a:pt x="343827" y="137668"/>
                  </a:lnTo>
                  <a:lnTo>
                    <a:pt x="344271" y="137629"/>
                  </a:lnTo>
                  <a:lnTo>
                    <a:pt x="346570" y="137464"/>
                  </a:lnTo>
                  <a:lnTo>
                    <a:pt x="348513" y="135864"/>
                  </a:lnTo>
                  <a:lnTo>
                    <a:pt x="349173" y="133654"/>
                  </a:lnTo>
                  <a:lnTo>
                    <a:pt x="350266" y="129921"/>
                  </a:lnTo>
                  <a:close/>
                </a:path>
                <a:path w="3940175" h="357504" extrusionOk="0">
                  <a:moveTo>
                    <a:pt x="350545" y="214693"/>
                  </a:moveTo>
                  <a:lnTo>
                    <a:pt x="347738" y="210858"/>
                  </a:lnTo>
                  <a:lnTo>
                    <a:pt x="194652" y="210858"/>
                  </a:lnTo>
                  <a:lnTo>
                    <a:pt x="194398" y="210870"/>
                  </a:lnTo>
                  <a:lnTo>
                    <a:pt x="192100" y="210985"/>
                  </a:lnTo>
                  <a:lnTo>
                    <a:pt x="190119" y="212483"/>
                  </a:lnTo>
                  <a:lnTo>
                    <a:pt x="189382" y="214680"/>
                  </a:lnTo>
                  <a:lnTo>
                    <a:pt x="188125" y="218490"/>
                  </a:lnTo>
                  <a:lnTo>
                    <a:pt x="190868" y="222072"/>
                  </a:lnTo>
                  <a:lnTo>
                    <a:pt x="269290" y="222072"/>
                  </a:lnTo>
                  <a:lnTo>
                    <a:pt x="342569" y="222072"/>
                  </a:lnTo>
                  <a:lnTo>
                    <a:pt x="343293" y="222110"/>
                  </a:lnTo>
                  <a:lnTo>
                    <a:pt x="344030" y="222072"/>
                  </a:lnTo>
                  <a:lnTo>
                    <a:pt x="346405" y="221907"/>
                  </a:lnTo>
                  <a:lnTo>
                    <a:pt x="348107" y="220738"/>
                  </a:lnTo>
                  <a:lnTo>
                    <a:pt x="348983" y="218541"/>
                  </a:lnTo>
                  <a:lnTo>
                    <a:pt x="350545" y="214693"/>
                  </a:lnTo>
                  <a:close/>
                </a:path>
                <a:path w="3940175" h="357504" extrusionOk="0">
                  <a:moveTo>
                    <a:pt x="397941" y="132067"/>
                  </a:moveTo>
                  <a:lnTo>
                    <a:pt x="397916" y="131940"/>
                  </a:lnTo>
                  <a:lnTo>
                    <a:pt x="396557" y="125222"/>
                  </a:lnTo>
                  <a:lnTo>
                    <a:pt x="396519" y="125018"/>
                  </a:lnTo>
                  <a:lnTo>
                    <a:pt x="392645" y="119278"/>
                  </a:lnTo>
                  <a:lnTo>
                    <a:pt x="386892" y="115417"/>
                  </a:lnTo>
                  <a:lnTo>
                    <a:pt x="386740" y="115392"/>
                  </a:lnTo>
                  <a:lnTo>
                    <a:pt x="386740" y="128371"/>
                  </a:lnTo>
                  <a:lnTo>
                    <a:pt x="386689" y="135839"/>
                  </a:lnTo>
                  <a:lnTo>
                    <a:pt x="383654" y="138798"/>
                  </a:lnTo>
                  <a:lnTo>
                    <a:pt x="376059" y="138798"/>
                  </a:lnTo>
                  <a:lnTo>
                    <a:pt x="373011" y="135648"/>
                  </a:lnTo>
                  <a:lnTo>
                    <a:pt x="373100" y="132067"/>
                  </a:lnTo>
                  <a:lnTo>
                    <a:pt x="373189" y="128244"/>
                  </a:lnTo>
                  <a:lnTo>
                    <a:pt x="376250" y="125222"/>
                  </a:lnTo>
                  <a:lnTo>
                    <a:pt x="383616" y="125222"/>
                  </a:lnTo>
                  <a:lnTo>
                    <a:pt x="386740" y="128371"/>
                  </a:lnTo>
                  <a:lnTo>
                    <a:pt x="386740" y="115392"/>
                  </a:lnTo>
                  <a:lnTo>
                    <a:pt x="361886" y="132067"/>
                  </a:lnTo>
                  <a:lnTo>
                    <a:pt x="362623" y="135839"/>
                  </a:lnTo>
                  <a:lnTo>
                    <a:pt x="363296" y="139052"/>
                  </a:lnTo>
                  <a:lnTo>
                    <a:pt x="367157" y="144780"/>
                  </a:lnTo>
                  <a:lnTo>
                    <a:pt x="372897" y="148653"/>
                  </a:lnTo>
                  <a:lnTo>
                    <a:pt x="379958" y="150088"/>
                  </a:lnTo>
                  <a:lnTo>
                    <a:pt x="386956" y="148653"/>
                  </a:lnTo>
                  <a:lnTo>
                    <a:pt x="392671" y="144780"/>
                  </a:lnTo>
                  <a:lnTo>
                    <a:pt x="396532" y="139052"/>
                  </a:lnTo>
                  <a:lnTo>
                    <a:pt x="396582" y="138798"/>
                  </a:lnTo>
                  <a:lnTo>
                    <a:pt x="397941" y="132067"/>
                  </a:lnTo>
                  <a:close/>
                </a:path>
                <a:path w="3940175" h="357504" extrusionOk="0">
                  <a:moveTo>
                    <a:pt x="397954" y="216547"/>
                  </a:moveTo>
                  <a:lnTo>
                    <a:pt x="386715" y="199834"/>
                  </a:lnTo>
                  <a:lnTo>
                    <a:pt x="386715" y="212737"/>
                  </a:lnTo>
                  <a:lnTo>
                    <a:pt x="386715" y="220205"/>
                  </a:lnTo>
                  <a:lnTo>
                    <a:pt x="383616" y="223278"/>
                  </a:lnTo>
                  <a:lnTo>
                    <a:pt x="376224" y="223278"/>
                  </a:lnTo>
                  <a:lnTo>
                    <a:pt x="373138" y="220205"/>
                  </a:lnTo>
                  <a:lnTo>
                    <a:pt x="373113" y="212737"/>
                  </a:lnTo>
                  <a:lnTo>
                    <a:pt x="376262" y="209550"/>
                  </a:lnTo>
                  <a:lnTo>
                    <a:pt x="383527" y="209550"/>
                  </a:lnTo>
                  <a:lnTo>
                    <a:pt x="386715" y="212737"/>
                  </a:lnTo>
                  <a:lnTo>
                    <a:pt x="386715" y="199834"/>
                  </a:lnTo>
                  <a:lnTo>
                    <a:pt x="380047" y="198412"/>
                  </a:lnTo>
                  <a:lnTo>
                    <a:pt x="373062" y="199771"/>
                  </a:lnTo>
                  <a:lnTo>
                    <a:pt x="367296" y="203581"/>
                  </a:lnTo>
                  <a:lnTo>
                    <a:pt x="363359" y="209245"/>
                  </a:lnTo>
                  <a:lnTo>
                    <a:pt x="363296" y="209550"/>
                  </a:lnTo>
                  <a:lnTo>
                    <a:pt x="361886" y="216141"/>
                  </a:lnTo>
                  <a:lnTo>
                    <a:pt x="379780" y="234505"/>
                  </a:lnTo>
                  <a:lnTo>
                    <a:pt x="387299" y="233045"/>
                  </a:lnTo>
                  <a:lnTo>
                    <a:pt x="386969" y="233045"/>
                  </a:lnTo>
                  <a:lnTo>
                    <a:pt x="392595" y="229298"/>
                  </a:lnTo>
                  <a:lnTo>
                    <a:pt x="392722" y="229120"/>
                  </a:lnTo>
                  <a:lnTo>
                    <a:pt x="396494" y="223570"/>
                  </a:lnTo>
                  <a:lnTo>
                    <a:pt x="396557" y="223278"/>
                  </a:lnTo>
                  <a:lnTo>
                    <a:pt x="397954" y="216547"/>
                  </a:lnTo>
                  <a:close/>
                </a:path>
                <a:path w="3940175" h="357504" extrusionOk="0">
                  <a:moveTo>
                    <a:pt x="397954" y="47637"/>
                  </a:moveTo>
                  <a:lnTo>
                    <a:pt x="386715" y="30962"/>
                  </a:lnTo>
                  <a:lnTo>
                    <a:pt x="386715" y="43903"/>
                  </a:lnTo>
                  <a:lnTo>
                    <a:pt x="386715" y="51346"/>
                  </a:lnTo>
                  <a:lnTo>
                    <a:pt x="383641" y="54406"/>
                  </a:lnTo>
                  <a:lnTo>
                    <a:pt x="376186" y="54406"/>
                  </a:lnTo>
                  <a:lnTo>
                    <a:pt x="373113" y="51346"/>
                  </a:lnTo>
                  <a:lnTo>
                    <a:pt x="373113" y="43903"/>
                  </a:lnTo>
                  <a:lnTo>
                    <a:pt x="376212" y="40792"/>
                  </a:lnTo>
                  <a:lnTo>
                    <a:pt x="383603" y="40792"/>
                  </a:lnTo>
                  <a:lnTo>
                    <a:pt x="386715" y="43903"/>
                  </a:lnTo>
                  <a:lnTo>
                    <a:pt x="386715" y="30962"/>
                  </a:lnTo>
                  <a:lnTo>
                    <a:pt x="379844" y="29552"/>
                  </a:lnTo>
                  <a:lnTo>
                    <a:pt x="370078" y="29552"/>
                  </a:lnTo>
                  <a:lnTo>
                    <a:pt x="361937" y="37630"/>
                  </a:lnTo>
                  <a:lnTo>
                    <a:pt x="361937" y="47637"/>
                  </a:lnTo>
                  <a:lnTo>
                    <a:pt x="379831" y="65684"/>
                  </a:lnTo>
                  <a:lnTo>
                    <a:pt x="387210" y="64223"/>
                  </a:lnTo>
                  <a:lnTo>
                    <a:pt x="386956" y="64223"/>
                  </a:lnTo>
                  <a:lnTo>
                    <a:pt x="392709" y="60299"/>
                  </a:lnTo>
                  <a:lnTo>
                    <a:pt x="396519" y="54673"/>
                  </a:lnTo>
                  <a:lnTo>
                    <a:pt x="396570" y="54406"/>
                  </a:lnTo>
                  <a:lnTo>
                    <a:pt x="397954" y="47637"/>
                  </a:lnTo>
                  <a:close/>
                </a:path>
                <a:path w="3940175" h="357504" extrusionOk="0">
                  <a:moveTo>
                    <a:pt x="422402" y="166941"/>
                  </a:moveTo>
                  <a:lnTo>
                    <a:pt x="422300" y="98018"/>
                  </a:lnTo>
                  <a:lnTo>
                    <a:pt x="417766" y="90081"/>
                  </a:lnTo>
                  <a:lnTo>
                    <a:pt x="417677" y="89928"/>
                  </a:lnTo>
                  <a:lnTo>
                    <a:pt x="421411" y="85839"/>
                  </a:lnTo>
                  <a:lnTo>
                    <a:pt x="421754" y="84289"/>
                  </a:lnTo>
                  <a:lnTo>
                    <a:pt x="422363" y="81495"/>
                  </a:lnTo>
                  <a:lnTo>
                    <a:pt x="422376" y="18097"/>
                  </a:lnTo>
                  <a:lnTo>
                    <a:pt x="421068" y="11201"/>
                  </a:lnTo>
                  <a:lnTo>
                    <a:pt x="421005" y="10909"/>
                  </a:lnTo>
                  <a:lnTo>
                    <a:pt x="417207" y="5168"/>
                  </a:lnTo>
                  <a:lnTo>
                    <a:pt x="411429" y="1371"/>
                  </a:lnTo>
                  <a:lnTo>
                    <a:pt x="411187" y="1333"/>
                  </a:lnTo>
                  <a:lnTo>
                    <a:pt x="411187" y="98272"/>
                  </a:lnTo>
                  <a:lnTo>
                    <a:pt x="411187" y="182689"/>
                  </a:lnTo>
                  <a:lnTo>
                    <a:pt x="411187" y="250583"/>
                  </a:lnTo>
                  <a:lnTo>
                    <a:pt x="408559" y="253263"/>
                  </a:lnTo>
                  <a:lnTo>
                    <a:pt x="178562" y="253263"/>
                  </a:lnTo>
                  <a:lnTo>
                    <a:pt x="175780" y="249986"/>
                  </a:lnTo>
                  <a:lnTo>
                    <a:pt x="175869" y="182689"/>
                  </a:lnTo>
                  <a:lnTo>
                    <a:pt x="178485" y="180073"/>
                  </a:lnTo>
                  <a:lnTo>
                    <a:pt x="408559" y="180073"/>
                  </a:lnTo>
                  <a:lnTo>
                    <a:pt x="411187" y="182689"/>
                  </a:lnTo>
                  <a:lnTo>
                    <a:pt x="411187" y="98272"/>
                  </a:lnTo>
                  <a:lnTo>
                    <a:pt x="411175" y="166128"/>
                  </a:lnTo>
                  <a:lnTo>
                    <a:pt x="408495" y="168808"/>
                  </a:lnTo>
                  <a:lnTo>
                    <a:pt x="180441" y="168808"/>
                  </a:lnTo>
                  <a:lnTo>
                    <a:pt x="178155" y="167995"/>
                  </a:lnTo>
                  <a:lnTo>
                    <a:pt x="178028" y="167767"/>
                  </a:lnTo>
                  <a:lnTo>
                    <a:pt x="176237" y="164452"/>
                  </a:lnTo>
                  <a:lnTo>
                    <a:pt x="175907" y="163080"/>
                  </a:lnTo>
                  <a:lnTo>
                    <a:pt x="176009" y="98272"/>
                  </a:lnTo>
                  <a:lnTo>
                    <a:pt x="178663" y="95643"/>
                  </a:lnTo>
                  <a:lnTo>
                    <a:pt x="408559" y="95643"/>
                  </a:lnTo>
                  <a:lnTo>
                    <a:pt x="411187" y="98272"/>
                  </a:lnTo>
                  <a:lnTo>
                    <a:pt x="411187" y="1333"/>
                  </a:lnTo>
                  <a:lnTo>
                    <a:pt x="411175" y="81495"/>
                  </a:lnTo>
                  <a:lnTo>
                    <a:pt x="408393" y="84289"/>
                  </a:lnTo>
                  <a:lnTo>
                    <a:pt x="179387" y="84289"/>
                  </a:lnTo>
                  <a:lnTo>
                    <a:pt x="176961" y="82651"/>
                  </a:lnTo>
                  <a:lnTo>
                    <a:pt x="175971" y="79044"/>
                  </a:lnTo>
                  <a:lnTo>
                    <a:pt x="175869" y="13906"/>
                  </a:lnTo>
                  <a:lnTo>
                    <a:pt x="178562" y="11201"/>
                  </a:lnTo>
                  <a:lnTo>
                    <a:pt x="406450" y="11201"/>
                  </a:lnTo>
                  <a:lnTo>
                    <a:pt x="408686" y="11925"/>
                  </a:lnTo>
                  <a:lnTo>
                    <a:pt x="410679" y="15278"/>
                  </a:lnTo>
                  <a:lnTo>
                    <a:pt x="411137" y="16687"/>
                  </a:lnTo>
                  <a:lnTo>
                    <a:pt x="411175" y="81495"/>
                  </a:lnTo>
                  <a:lnTo>
                    <a:pt x="411175" y="1333"/>
                  </a:lnTo>
                  <a:lnTo>
                    <a:pt x="404139" y="0"/>
                  </a:lnTo>
                  <a:lnTo>
                    <a:pt x="182803" y="0"/>
                  </a:lnTo>
                  <a:lnTo>
                    <a:pt x="175641" y="1371"/>
                  </a:lnTo>
                  <a:lnTo>
                    <a:pt x="169837" y="5168"/>
                  </a:lnTo>
                  <a:lnTo>
                    <a:pt x="165989" y="10909"/>
                  </a:lnTo>
                  <a:lnTo>
                    <a:pt x="165938" y="11201"/>
                  </a:lnTo>
                  <a:lnTo>
                    <a:pt x="164592" y="18097"/>
                  </a:lnTo>
                  <a:lnTo>
                    <a:pt x="164617" y="79044"/>
                  </a:lnTo>
                  <a:lnTo>
                    <a:pt x="169316" y="89928"/>
                  </a:lnTo>
                  <a:lnTo>
                    <a:pt x="169240" y="90081"/>
                  </a:lnTo>
                  <a:lnTo>
                    <a:pt x="169189" y="90220"/>
                  </a:lnTo>
                  <a:lnTo>
                    <a:pt x="169024" y="90462"/>
                  </a:lnTo>
                  <a:lnTo>
                    <a:pt x="168846" y="90665"/>
                  </a:lnTo>
                  <a:lnTo>
                    <a:pt x="165989" y="94221"/>
                  </a:lnTo>
                  <a:lnTo>
                    <a:pt x="164592" y="98018"/>
                  </a:lnTo>
                  <a:lnTo>
                    <a:pt x="164592" y="165023"/>
                  </a:lnTo>
                  <a:lnTo>
                    <a:pt x="165201" y="167767"/>
                  </a:lnTo>
                  <a:lnTo>
                    <a:pt x="165315" y="167995"/>
                  </a:lnTo>
                  <a:lnTo>
                    <a:pt x="167347" y="171742"/>
                  </a:lnTo>
                  <a:lnTo>
                    <a:pt x="168325" y="173075"/>
                  </a:lnTo>
                  <a:lnTo>
                    <a:pt x="169075" y="174434"/>
                  </a:lnTo>
                  <a:lnTo>
                    <a:pt x="169100" y="174802"/>
                  </a:lnTo>
                  <a:lnTo>
                    <a:pt x="165874" y="178587"/>
                  </a:lnTo>
                  <a:lnTo>
                    <a:pt x="164617" y="182689"/>
                  </a:lnTo>
                  <a:lnTo>
                    <a:pt x="164680" y="246519"/>
                  </a:lnTo>
                  <a:lnTo>
                    <a:pt x="183057" y="264477"/>
                  </a:lnTo>
                  <a:lnTo>
                    <a:pt x="287845" y="264477"/>
                  </a:lnTo>
                  <a:lnTo>
                    <a:pt x="287959" y="310375"/>
                  </a:lnTo>
                  <a:lnTo>
                    <a:pt x="287642" y="310730"/>
                  </a:lnTo>
                  <a:lnTo>
                    <a:pt x="278904" y="313512"/>
                  </a:lnTo>
                  <a:lnTo>
                    <a:pt x="273583" y="318719"/>
                  </a:lnTo>
                  <a:lnTo>
                    <a:pt x="273532" y="318858"/>
                  </a:lnTo>
                  <a:lnTo>
                    <a:pt x="270598" y="327710"/>
                  </a:lnTo>
                  <a:lnTo>
                    <a:pt x="270179" y="328053"/>
                  </a:lnTo>
                  <a:lnTo>
                    <a:pt x="172250" y="328053"/>
                  </a:lnTo>
                  <a:lnTo>
                    <a:pt x="169265" y="328701"/>
                  </a:lnTo>
                  <a:lnTo>
                    <a:pt x="167767" y="330111"/>
                  </a:lnTo>
                  <a:lnTo>
                    <a:pt x="166662" y="334670"/>
                  </a:lnTo>
                  <a:lnTo>
                    <a:pt x="167373" y="336600"/>
                  </a:lnTo>
                  <a:lnTo>
                    <a:pt x="170535" y="339229"/>
                  </a:lnTo>
                  <a:lnTo>
                    <a:pt x="0" y="339229"/>
                  </a:lnTo>
                  <a:lnTo>
                    <a:pt x="281343" y="339445"/>
                  </a:lnTo>
                  <a:lnTo>
                    <a:pt x="281355" y="339610"/>
                  </a:lnTo>
                  <a:lnTo>
                    <a:pt x="305727" y="339610"/>
                  </a:lnTo>
                  <a:lnTo>
                    <a:pt x="305727" y="339458"/>
                  </a:lnTo>
                  <a:lnTo>
                    <a:pt x="316699" y="339471"/>
                  </a:lnTo>
                  <a:lnTo>
                    <a:pt x="317169" y="339229"/>
                  </a:lnTo>
                  <a:lnTo>
                    <a:pt x="415302" y="339229"/>
                  </a:lnTo>
                  <a:lnTo>
                    <a:pt x="417791" y="338861"/>
                  </a:lnTo>
                  <a:lnTo>
                    <a:pt x="419773" y="336740"/>
                  </a:lnTo>
                  <a:lnTo>
                    <a:pt x="419773" y="336600"/>
                  </a:lnTo>
                  <a:lnTo>
                    <a:pt x="420154" y="331495"/>
                  </a:lnTo>
                  <a:lnTo>
                    <a:pt x="418592" y="329069"/>
                  </a:lnTo>
                  <a:lnTo>
                    <a:pt x="415010" y="328053"/>
                  </a:lnTo>
                  <a:lnTo>
                    <a:pt x="316915" y="328053"/>
                  </a:lnTo>
                  <a:lnTo>
                    <a:pt x="316242" y="327710"/>
                  </a:lnTo>
                  <a:lnTo>
                    <a:pt x="316420" y="327710"/>
                  </a:lnTo>
                  <a:lnTo>
                    <a:pt x="314274" y="321119"/>
                  </a:lnTo>
                  <a:lnTo>
                    <a:pt x="313537" y="318858"/>
                  </a:lnTo>
                  <a:lnTo>
                    <a:pt x="308165" y="313512"/>
                  </a:lnTo>
                  <a:lnTo>
                    <a:pt x="307936" y="313512"/>
                  </a:lnTo>
                  <a:lnTo>
                    <a:pt x="305866" y="312839"/>
                  </a:lnTo>
                  <a:lnTo>
                    <a:pt x="305866" y="326809"/>
                  </a:lnTo>
                  <a:lnTo>
                    <a:pt x="305739" y="338861"/>
                  </a:lnTo>
                  <a:lnTo>
                    <a:pt x="305739" y="339229"/>
                  </a:lnTo>
                  <a:lnTo>
                    <a:pt x="281343" y="339229"/>
                  </a:lnTo>
                  <a:lnTo>
                    <a:pt x="281266" y="336740"/>
                  </a:lnTo>
                  <a:lnTo>
                    <a:pt x="281165" y="333629"/>
                  </a:lnTo>
                  <a:lnTo>
                    <a:pt x="281063" y="330111"/>
                  </a:lnTo>
                  <a:lnTo>
                    <a:pt x="280962" y="326809"/>
                  </a:lnTo>
                  <a:lnTo>
                    <a:pt x="286397" y="321119"/>
                  </a:lnTo>
                  <a:lnTo>
                    <a:pt x="300482" y="321360"/>
                  </a:lnTo>
                  <a:lnTo>
                    <a:pt x="305866" y="326809"/>
                  </a:lnTo>
                  <a:lnTo>
                    <a:pt x="305866" y="312839"/>
                  </a:lnTo>
                  <a:lnTo>
                    <a:pt x="299427" y="310730"/>
                  </a:lnTo>
                  <a:lnTo>
                    <a:pt x="299110" y="310375"/>
                  </a:lnTo>
                  <a:lnTo>
                    <a:pt x="299135" y="264477"/>
                  </a:lnTo>
                  <a:lnTo>
                    <a:pt x="404418" y="264477"/>
                  </a:lnTo>
                  <a:lnTo>
                    <a:pt x="411492" y="263093"/>
                  </a:lnTo>
                  <a:lnTo>
                    <a:pt x="417207" y="259257"/>
                  </a:lnTo>
                  <a:lnTo>
                    <a:pt x="421017" y="253580"/>
                  </a:lnTo>
                  <a:lnTo>
                    <a:pt x="421081" y="253263"/>
                  </a:lnTo>
                  <a:lnTo>
                    <a:pt x="422402" y="246519"/>
                  </a:lnTo>
                  <a:lnTo>
                    <a:pt x="422351" y="184924"/>
                  </a:lnTo>
                  <a:lnTo>
                    <a:pt x="421703" y="180340"/>
                  </a:lnTo>
                  <a:lnTo>
                    <a:pt x="421563" y="180073"/>
                  </a:lnTo>
                  <a:lnTo>
                    <a:pt x="420090" y="177228"/>
                  </a:lnTo>
                  <a:lnTo>
                    <a:pt x="417626" y="174434"/>
                  </a:lnTo>
                  <a:lnTo>
                    <a:pt x="420712" y="170903"/>
                  </a:lnTo>
                  <a:lnTo>
                    <a:pt x="421601" y="168808"/>
                  </a:lnTo>
                  <a:lnTo>
                    <a:pt x="422402" y="166941"/>
                  </a:lnTo>
                  <a:close/>
                </a:path>
                <a:path w="3940175" h="357504" extrusionOk="0">
                  <a:moveTo>
                    <a:pt x="1192199" y="339610"/>
                  </a:moveTo>
                  <a:lnTo>
                    <a:pt x="1181519" y="339610"/>
                  </a:lnTo>
                  <a:lnTo>
                    <a:pt x="1181506" y="340829"/>
                  </a:lnTo>
                  <a:lnTo>
                    <a:pt x="1176324" y="346036"/>
                  </a:lnTo>
                  <a:lnTo>
                    <a:pt x="1162583" y="346036"/>
                  </a:lnTo>
                  <a:lnTo>
                    <a:pt x="1157173" y="340829"/>
                  </a:lnTo>
                  <a:lnTo>
                    <a:pt x="1157135" y="339610"/>
                  </a:lnTo>
                  <a:lnTo>
                    <a:pt x="1146390" y="339610"/>
                  </a:lnTo>
                  <a:lnTo>
                    <a:pt x="1169187" y="357378"/>
                  </a:lnTo>
                  <a:lnTo>
                    <a:pt x="1176566" y="356273"/>
                  </a:lnTo>
                  <a:lnTo>
                    <a:pt x="1191907" y="340537"/>
                  </a:lnTo>
                  <a:lnTo>
                    <a:pt x="1192199" y="339610"/>
                  </a:lnTo>
                  <a:close/>
                </a:path>
                <a:path w="3940175" h="357504" extrusionOk="0">
                  <a:moveTo>
                    <a:pt x="1225867" y="49631"/>
                  </a:moveTo>
                  <a:lnTo>
                    <a:pt x="1225003" y="46240"/>
                  </a:lnTo>
                  <a:lnTo>
                    <a:pt x="1224305" y="43497"/>
                  </a:lnTo>
                  <a:lnTo>
                    <a:pt x="1222133" y="41998"/>
                  </a:lnTo>
                  <a:lnTo>
                    <a:pt x="1070381" y="41998"/>
                  </a:lnTo>
                  <a:lnTo>
                    <a:pt x="1069975" y="42037"/>
                  </a:lnTo>
                  <a:lnTo>
                    <a:pt x="1067015" y="42316"/>
                  </a:lnTo>
                  <a:lnTo>
                    <a:pt x="1064844" y="44742"/>
                  </a:lnTo>
                  <a:lnTo>
                    <a:pt x="1064895" y="47726"/>
                  </a:lnTo>
                  <a:lnTo>
                    <a:pt x="1064945" y="51041"/>
                  </a:lnTo>
                  <a:lnTo>
                    <a:pt x="1067422" y="53238"/>
                  </a:lnTo>
                  <a:lnTo>
                    <a:pt x="1145044" y="53238"/>
                  </a:lnTo>
                  <a:lnTo>
                    <a:pt x="1218971" y="53238"/>
                  </a:lnTo>
                  <a:lnTo>
                    <a:pt x="1219504" y="53251"/>
                  </a:lnTo>
                  <a:lnTo>
                    <a:pt x="1220025" y="53213"/>
                  </a:lnTo>
                  <a:lnTo>
                    <a:pt x="1223505" y="52946"/>
                  </a:lnTo>
                  <a:lnTo>
                    <a:pt x="1225867" y="49631"/>
                  </a:lnTo>
                  <a:close/>
                </a:path>
                <a:path w="3940175" h="357504" extrusionOk="0">
                  <a:moveTo>
                    <a:pt x="1226045" y="129921"/>
                  </a:moveTo>
                  <a:lnTo>
                    <a:pt x="1223340" y="126441"/>
                  </a:lnTo>
                  <a:lnTo>
                    <a:pt x="1144930" y="126441"/>
                  </a:lnTo>
                  <a:lnTo>
                    <a:pt x="1105801" y="126441"/>
                  </a:lnTo>
                  <a:lnTo>
                    <a:pt x="1067587" y="126441"/>
                  </a:lnTo>
                  <a:lnTo>
                    <a:pt x="1065237" y="128562"/>
                  </a:lnTo>
                  <a:lnTo>
                    <a:pt x="1064933" y="131330"/>
                  </a:lnTo>
                  <a:lnTo>
                    <a:pt x="1064602" y="134277"/>
                  </a:lnTo>
                  <a:lnTo>
                    <a:pt x="1066393" y="136893"/>
                  </a:lnTo>
                  <a:lnTo>
                    <a:pt x="1069251" y="137515"/>
                  </a:lnTo>
                  <a:lnTo>
                    <a:pt x="1069936" y="137668"/>
                  </a:lnTo>
                  <a:lnTo>
                    <a:pt x="1070686" y="137642"/>
                  </a:lnTo>
                  <a:lnTo>
                    <a:pt x="1108252" y="137655"/>
                  </a:lnTo>
                  <a:lnTo>
                    <a:pt x="1145070" y="137655"/>
                  </a:lnTo>
                  <a:lnTo>
                    <a:pt x="1181887" y="137642"/>
                  </a:lnTo>
                  <a:lnTo>
                    <a:pt x="1219149" y="137642"/>
                  </a:lnTo>
                  <a:lnTo>
                    <a:pt x="1219606" y="137668"/>
                  </a:lnTo>
                  <a:lnTo>
                    <a:pt x="1220050" y="137629"/>
                  </a:lnTo>
                  <a:lnTo>
                    <a:pt x="1222349" y="137464"/>
                  </a:lnTo>
                  <a:lnTo>
                    <a:pt x="1224292" y="135864"/>
                  </a:lnTo>
                  <a:lnTo>
                    <a:pt x="1224953" y="133654"/>
                  </a:lnTo>
                  <a:lnTo>
                    <a:pt x="1226045" y="129921"/>
                  </a:lnTo>
                  <a:close/>
                </a:path>
                <a:path w="3940175" h="357504" extrusionOk="0">
                  <a:moveTo>
                    <a:pt x="1226324" y="214693"/>
                  </a:moveTo>
                  <a:lnTo>
                    <a:pt x="1223518" y="210858"/>
                  </a:lnTo>
                  <a:lnTo>
                    <a:pt x="1070432" y="210858"/>
                  </a:lnTo>
                  <a:lnTo>
                    <a:pt x="1070178" y="210870"/>
                  </a:lnTo>
                  <a:lnTo>
                    <a:pt x="1067879" y="210985"/>
                  </a:lnTo>
                  <a:lnTo>
                    <a:pt x="1065898" y="212483"/>
                  </a:lnTo>
                  <a:lnTo>
                    <a:pt x="1065161" y="214680"/>
                  </a:lnTo>
                  <a:lnTo>
                    <a:pt x="1063904" y="218490"/>
                  </a:lnTo>
                  <a:lnTo>
                    <a:pt x="1066647" y="222072"/>
                  </a:lnTo>
                  <a:lnTo>
                    <a:pt x="1145082" y="222072"/>
                  </a:lnTo>
                  <a:lnTo>
                    <a:pt x="1218349" y="222072"/>
                  </a:lnTo>
                  <a:lnTo>
                    <a:pt x="1219073" y="222110"/>
                  </a:lnTo>
                  <a:lnTo>
                    <a:pt x="1219809" y="222072"/>
                  </a:lnTo>
                  <a:lnTo>
                    <a:pt x="1222184" y="221907"/>
                  </a:lnTo>
                  <a:lnTo>
                    <a:pt x="1223886" y="220738"/>
                  </a:lnTo>
                  <a:lnTo>
                    <a:pt x="1224762" y="218541"/>
                  </a:lnTo>
                  <a:lnTo>
                    <a:pt x="1226324" y="214693"/>
                  </a:lnTo>
                  <a:close/>
                </a:path>
                <a:path w="3940175" h="357504" extrusionOk="0">
                  <a:moveTo>
                    <a:pt x="1273721" y="132067"/>
                  </a:moveTo>
                  <a:lnTo>
                    <a:pt x="1273695" y="131940"/>
                  </a:lnTo>
                  <a:lnTo>
                    <a:pt x="1272336" y="125222"/>
                  </a:lnTo>
                  <a:lnTo>
                    <a:pt x="1272298" y="125018"/>
                  </a:lnTo>
                  <a:lnTo>
                    <a:pt x="1268425" y="119278"/>
                  </a:lnTo>
                  <a:lnTo>
                    <a:pt x="1262672" y="115417"/>
                  </a:lnTo>
                  <a:lnTo>
                    <a:pt x="1262532" y="115392"/>
                  </a:lnTo>
                  <a:lnTo>
                    <a:pt x="1262532" y="128371"/>
                  </a:lnTo>
                  <a:lnTo>
                    <a:pt x="1262468" y="135839"/>
                  </a:lnTo>
                  <a:lnTo>
                    <a:pt x="1259433" y="138798"/>
                  </a:lnTo>
                  <a:lnTo>
                    <a:pt x="1251839" y="138798"/>
                  </a:lnTo>
                  <a:lnTo>
                    <a:pt x="1248791" y="135648"/>
                  </a:lnTo>
                  <a:lnTo>
                    <a:pt x="1248879" y="132067"/>
                  </a:lnTo>
                  <a:lnTo>
                    <a:pt x="1248968" y="128244"/>
                  </a:lnTo>
                  <a:lnTo>
                    <a:pt x="1252029" y="125222"/>
                  </a:lnTo>
                  <a:lnTo>
                    <a:pt x="1259395" y="125222"/>
                  </a:lnTo>
                  <a:lnTo>
                    <a:pt x="1262532" y="128371"/>
                  </a:lnTo>
                  <a:lnTo>
                    <a:pt x="1262532" y="115392"/>
                  </a:lnTo>
                  <a:lnTo>
                    <a:pt x="1237665" y="132067"/>
                  </a:lnTo>
                  <a:lnTo>
                    <a:pt x="1238402" y="135839"/>
                  </a:lnTo>
                  <a:lnTo>
                    <a:pt x="1239075" y="139052"/>
                  </a:lnTo>
                  <a:lnTo>
                    <a:pt x="1242936" y="144780"/>
                  </a:lnTo>
                  <a:lnTo>
                    <a:pt x="1248676" y="148653"/>
                  </a:lnTo>
                  <a:lnTo>
                    <a:pt x="1255737" y="150088"/>
                  </a:lnTo>
                  <a:lnTo>
                    <a:pt x="1262735" y="148653"/>
                  </a:lnTo>
                  <a:lnTo>
                    <a:pt x="1268450" y="144780"/>
                  </a:lnTo>
                  <a:lnTo>
                    <a:pt x="1272311" y="139052"/>
                  </a:lnTo>
                  <a:lnTo>
                    <a:pt x="1272362" y="138798"/>
                  </a:lnTo>
                  <a:lnTo>
                    <a:pt x="1273721" y="132067"/>
                  </a:lnTo>
                  <a:close/>
                </a:path>
                <a:path w="3940175" h="357504" extrusionOk="0">
                  <a:moveTo>
                    <a:pt x="1273746" y="216547"/>
                  </a:moveTo>
                  <a:lnTo>
                    <a:pt x="1273657" y="216141"/>
                  </a:lnTo>
                  <a:lnTo>
                    <a:pt x="1272362" y="209550"/>
                  </a:lnTo>
                  <a:lnTo>
                    <a:pt x="1268526" y="203809"/>
                  </a:lnTo>
                  <a:lnTo>
                    <a:pt x="1262824" y="199898"/>
                  </a:lnTo>
                  <a:lnTo>
                    <a:pt x="1262494" y="199834"/>
                  </a:lnTo>
                  <a:lnTo>
                    <a:pt x="1262494" y="212737"/>
                  </a:lnTo>
                  <a:lnTo>
                    <a:pt x="1262494" y="220205"/>
                  </a:lnTo>
                  <a:lnTo>
                    <a:pt x="1259395" y="223278"/>
                  </a:lnTo>
                  <a:lnTo>
                    <a:pt x="1252004" y="223278"/>
                  </a:lnTo>
                  <a:lnTo>
                    <a:pt x="1248918" y="220205"/>
                  </a:lnTo>
                  <a:lnTo>
                    <a:pt x="1248892" y="212737"/>
                  </a:lnTo>
                  <a:lnTo>
                    <a:pt x="1252042" y="209550"/>
                  </a:lnTo>
                  <a:lnTo>
                    <a:pt x="1259306" y="209550"/>
                  </a:lnTo>
                  <a:lnTo>
                    <a:pt x="1262494" y="212737"/>
                  </a:lnTo>
                  <a:lnTo>
                    <a:pt x="1262494" y="199834"/>
                  </a:lnTo>
                  <a:lnTo>
                    <a:pt x="1255826" y="198412"/>
                  </a:lnTo>
                  <a:lnTo>
                    <a:pt x="1248854" y="199771"/>
                  </a:lnTo>
                  <a:lnTo>
                    <a:pt x="1243076" y="203581"/>
                  </a:lnTo>
                  <a:lnTo>
                    <a:pt x="1239139" y="209245"/>
                  </a:lnTo>
                  <a:lnTo>
                    <a:pt x="1239075" y="209550"/>
                  </a:lnTo>
                  <a:lnTo>
                    <a:pt x="1237665" y="216141"/>
                  </a:lnTo>
                  <a:lnTo>
                    <a:pt x="1255560" y="234505"/>
                  </a:lnTo>
                  <a:lnTo>
                    <a:pt x="1263078" y="233045"/>
                  </a:lnTo>
                  <a:lnTo>
                    <a:pt x="1262748" y="233045"/>
                  </a:lnTo>
                  <a:lnTo>
                    <a:pt x="1268374" y="229298"/>
                  </a:lnTo>
                  <a:lnTo>
                    <a:pt x="1268501" y="229120"/>
                  </a:lnTo>
                  <a:lnTo>
                    <a:pt x="1272273" y="223570"/>
                  </a:lnTo>
                  <a:lnTo>
                    <a:pt x="1272336" y="223278"/>
                  </a:lnTo>
                  <a:lnTo>
                    <a:pt x="1273746" y="216547"/>
                  </a:lnTo>
                  <a:close/>
                </a:path>
                <a:path w="3940175" h="357504" extrusionOk="0">
                  <a:moveTo>
                    <a:pt x="1273746" y="47637"/>
                  </a:moveTo>
                  <a:lnTo>
                    <a:pt x="1273683" y="47358"/>
                  </a:lnTo>
                  <a:lnTo>
                    <a:pt x="1272349" y="40792"/>
                  </a:lnTo>
                  <a:lnTo>
                    <a:pt x="1272311" y="40614"/>
                  </a:lnTo>
                  <a:lnTo>
                    <a:pt x="1268425" y="34874"/>
                  </a:lnTo>
                  <a:lnTo>
                    <a:pt x="1262672" y="30988"/>
                  </a:lnTo>
                  <a:lnTo>
                    <a:pt x="1262494" y="30962"/>
                  </a:lnTo>
                  <a:lnTo>
                    <a:pt x="1262494" y="43903"/>
                  </a:lnTo>
                  <a:lnTo>
                    <a:pt x="1262494" y="51346"/>
                  </a:lnTo>
                  <a:lnTo>
                    <a:pt x="1259420" y="54406"/>
                  </a:lnTo>
                  <a:lnTo>
                    <a:pt x="1251966" y="54406"/>
                  </a:lnTo>
                  <a:lnTo>
                    <a:pt x="1248892" y="51346"/>
                  </a:lnTo>
                  <a:lnTo>
                    <a:pt x="1248892" y="43903"/>
                  </a:lnTo>
                  <a:lnTo>
                    <a:pt x="1251991" y="40792"/>
                  </a:lnTo>
                  <a:lnTo>
                    <a:pt x="1259382" y="40792"/>
                  </a:lnTo>
                  <a:lnTo>
                    <a:pt x="1262494" y="43903"/>
                  </a:lnTo>
                  <a:lnTo>
                    <a:pt x="1262494" y="30962"/>
                  </a:lnTo>
                  <a:lnTo>
                    <a:pt x="1255636" y="29552"/>
                  </a:lnTo>
                  <a:lnTo>
                    <a:pt x="1245857" y="29552"/>
                  </a:lnTo>
                  <a:lnTo>
                    <a:pt x="1237716" y="37630"/>
                  </a:lnTo>
                  <a:lnTo>
                    <a:pt x="1237716" y="47637"/>
                  </a:lnTo>
                  <a:lnTo>
                    <a:pt x="1255610" y="65684"/>
                  </a:lnTo>
                  <a:lnTo>
                    <a:pt x="1262989" y="64223"/>
                  </a:lnTo>
                  <a:lnTo>
                    <a:pt x="1262748" y="64223"/>
                  </a:lnTo>
                  <a:lnTo>
                    <a:pt x="1268488" y="60299"/>
                  </a:lnTo>
                  <a:lnTo>
                    <a:pt x="1272298" y="54673"/>
                  </a:lnTo>
                  <a:lnTo>
                    <a:pt x="1272349" y="54406"/>
                  </a:lnTo>
                  <a:lnTo>
                    <a:pt x="1273746" y="47637"/>
                  </a:lnTo>
                  <a:close/>
                </a:path>
                <a:path w="3940175" h="357504" extrusionOk="0">
                  <a:moveTo>
                    <a:pt x="1298181" y="166941"/>
                  </a:moveTo>
                  <a:lnTo>
                    <a:pt x="1298079" y="98018"/>
                  </a:lnTo>
                  <a:lnTo>
                    <a:pt x="1293545" y="90081"/>
                  </a:lnTo>
                  <a:lnTo>
                    <a:pt x="1293456" y="89928"/>
                  </a:lnTo>
                  <a:lnTo>
                    <a:pt x="1297190" y="85839"/>
                  </a:lnTo>
                  <a:lnTo>
                    <a:pt x="1297533" y="84289"/>
                  </a:lnTo>
                  <a:lnTo>
                    <a:pt x="1298143" y="81495"/>
                  </a:lnTo>
                  <a:lnTo>
                    <a:pt x="1298155" y="18097"/>
                  </a:lnTo>
                  <a:lnTo>
                    <a:pt x="1296847" y="11201"/>
                  </a:lnTo>
                  <a:lnTo>
                    <a:pt x="1296784" y="10909"/>
                  </a:lnTo>
                  <a:lnTo>
                    <a:pt x="1292987" y="5168"/>
                  </a:lnTo>
                  <a:lnTo>
                    <a:pt x="1287208" y="1371"/>
                  </a:lnTo>
                  <a:lnTo>
                    <a:pt x="1286967" y="1333"/>
                  </a:lnTo>
                  <a:lnTo>
                    <a:pt x="1286967" y="98272"/>
                  </a:lnTo>
                  <a:lnTo>
                    <a:pt x="1286967" y="182689"/>
                  </a:lnTo>
                  <a:lnTo>
                    <a:pt x="1286967" y="250583"/>
                  </a:lnTo>
                  <a:lnTo>
                    <a:pt x="1284338" y="253263"/>
                  </a:lnTo>
                  <a:lnTo>
                    <a:pt x="1054341" y="253263"/>
                  </a:lnTo>
                  <a:lnTo>
                    <a:pt x="1051560" y="249986"/>
                  </a:lnTo>
                  <a:lnTo>
                    <a:pt x="1051648" y="182689"/>
                  </a:lnTo>
                  <a:lnTo>
                    <a:pt x="1054265" y="180073"/>
                  </a:lnTo>
                  <a:lnTo>
                    <a:pt x="1284338" y="180073"/>
                  </a:lnTo>
                  <a:lnTo>
                    <a:pt x="1286967" y="182689"/>
                  </a:lnTo>
                  <a:lnTo>
                    <a:pt x="1286967" y="98272"/>
                  </a:lnTo>
                  <a:lnTo>
                    <a:pt x="1286954" y="166128"/>
                  </a:lnTo>
                  <a:lnTo>
                    <a:pt x="1284274" y="168808"/>
                  </a:lnTo>
                  <a:lnTo>
                    <a:pt x="1056220" y="168808"/>
                  </a:lnTo>
                  <a:lnTo>
                    <a:pt x="1053934" y="167995"/>
                  </a:lnTo>
                  <a:lnTo>
                    <a:pt x="1053820" y="167767"/>
                  </a:lnTo>
                  <a:lnTo>
                    <a:pt x="1052017" y="164452"/>
                  </a:lnTo>
                  <a:lnTo>
                    <a:pt x="1051687" y="163080"/>
                  </a:lnTo>
                  <a:lnTo>
                    <a:pt x="1051801" y="98272"/>
                  </a:lnTo>
                  <a:lnTo>
                    <a:pt x="1054442" y="95643"/>
                  </a:lnTo>
                  <a:lnTo>
                    <a:pt x="1284338" y="95643"/>
                  </a:lnTo>
                  <a:lnTo>
                    <a:pt x="1286967" y="98272"/>
                  </a:lnTo>
                  <a:lnTo>
                    <a:pt x="1286967" y="1333"/>
                  </a:lnTo>
                  <a:lnTo>
                    <a:pt x="1286954" y="81495"/>
                  </a:lnTo>
                  <a:lnTo>
                    <a:pt x="1284173" y="84289"/>
                  </a:lnTo>
                  <a:lnTo>
                    <a:pt x="1055166" y="84289"/>
                  </a:lnTo>
                  <a:lnTo>
                    <a:pt x="1052741" y="82651"/>
                  </a:lnTo>
                  <a:lnTo>
                    <a:pt x="1051750" y="79044"/>
                  </a:lnTo>
                  <a:lnTo>
                    <a:pt x="1051648" y="13906"/>
                  </a:lnTo>
                  <a:lnTo>
                    <a:pt x="1054341" y="11201"/>
                  </a:lnTo>
                  <a:lnTo>
                    <a:pt x="1282230" y="11201"/>
                  </a:lnTo>
                  <a:lnTo>
                    <a:pt x="1284465" y="11925"/>
                  </a:lnTo>
                  <a:lnTo>
                    <a:pt x="1286459" y="15278"/>
                  </a:lnTo>
                  <a:lnTo>
                    <a:pt x="1286916" y="16687"/>
                  </a:lnTo>
                  <a:lnTo>
                    <a:pt x="1286954" y="81495"/>
                  </a:lnTo>
                  <a:lnTo>
                    <a:pt x="1286954" y="1333"/>
                  </a:lnTo>
                  <a:lnTo>
                    <a:pt x="1279918" y="0"/>
                  </a:lnTo>
                  <a:lnTo>
                    <a:pt x="1058583" y="0"/>
                  </a:lnTo>
                  <a:lnTo>
                    <a:pt x="1051420" y="1371"/>
                  </a:lnTo>
                  <a:lnTo>
                    <a:pt x="1045616" y="5168"/>
                  </a:lnTo>
                  <a:lnTo>
                    <a:pt x="1041768" y="10909"/>
                  </a:lnTo>
                  <a:lnTo>
                    <a:pt x="1041717" y="11201"/>
                  </a:lnTo>
                  <a:lnTo>
                    <a:pt x="1040384" y="18097"/>
                  </a:lnTo>
                  <a:lnTo>
                    <a:pt x="1040396" y="79044"/>
                  </a:lnTo>
                  <a:lnTo>
                    <a:pt x="1045095" y="89928"/>
                  </a:lnTo>
                  <a:lnTo>
                    <a:pt x="1045019" y="90081"/>
                  </a:lnTo>
                  <a:lnTo>
                    <a:pt x="1044968" y="90220"/>
                  </a:lnTo>
                  <a:lnTo>
                    <a:pt x="1044803" y="90462"/>
                  </a:lnTo>
                  <a:lnTo>
                    <a:pt x="1044625" y="90665"/>
                  </a:lnTo>
                  <a:lnTo>
                    <a:pt x="1041768" y="94221"/>
                  </a:lnTo>
                  <a:lnTo>
                    <a:pt x="1040384" y="98018"/>
                  </a:lnTo>
                  <a:lnTo>
                    <a:pt x="1040384" y="165023"/>
                  </a:lnTo>
                  <a:lnTo>
                    <a:pt x="1040980" y="167767"/>
                  </a:lnTo>
                  <a:lnTo>
                    <a:pt x="1041095" y="167995"/>
                  </a:lnTo>
                  <a:lnTo>
                    <a:pt x="1043127" y="171742"/>
                  </a:lnTo>
                  <a:lnTo>
                    <a:pt x="1044105" y="173075"/>
                  </a:lnTo>
                  <a:lnTo>
                    <a:pt x="1044854" y="174434"/>
                  </a:lnTo>
                  <a:lnTo>
                    <a:pt x="1044879" y="174802"/>
                  </a:lnTo>
                  <a:lnTo>
                    <a:pt x="1041654" y="178587"/>
                  </a:lnTo>
                  <a:lnTo>
                    <a:pt x="1040396" y="182689"/>
                  </a:lnTo>
                  <a:lnTo>
                    <a:pt x="1040460" y="246519"/>
                  </a:lnTo>
                  <a:lnTo>
                    <a:pt x="1058837" y="264477"/>
                  </a:lnTo>
                  <a:lnTo>
                    <a:pt x="1163624" y="264477"/>
                  </a:lnTo>
                  <a:lnTo>
                    <a:pt x="1163739" y="310375"/>
                  </a:lnTo>
                  <a:lnTo>
                    <a:pt x="1163421" y="310730"/>
                  </a:lnTo>
                  <a:lnTo>
                    <a:pt x="1154684" y="313512"/>
                  </a:lnTo>
                  <a:lnTo>
                    <a:pt x="1149362" y="318719"/>
                  </a:lnTo>
                  <a:lnTo>
                    <a:pt x="1149311" y="318858"/>
                  </a:lnTo>
                  <a:lnTo>
                    <a:pt x="1146378" y="327710"/>
                  </a:lnTo>
                  <a:lnTo>
                    <a:pt x="1145959" y="328053"/>
                  </a:lnTo>
                  <a:lnTo>
                    <a:pt x="1048029" y="328053"/>
                  </a:lnTo>
                  <a:lnTo>
                    <a:pt x="1045044" y="328701"/>
                  </a:lnTo>
                  <a:lnTo>
                    <a:pt x="1043546" y="330111"/>
                  </a:lnTo>
                  <a:lnTo>
                    <a:pt x="1042441" y="334670"/>
                  </a:lnTo>
                  <a:lnTo>
                    <a:pt x="1043165" y="336600"/>
                  </a:lnTo>
                  <a:lnTo>
                    <a:pt x="1046314" y="339229"/>
                  </a:lnTo>
                  <a:lnTo>
                    <a:pt x="875779" y="339229"/>
                  </a:lnTo>
                  <a:lnTo>
                    <a:pt x="1157122" y="339445"/>
                  </a:lnTo>
                  <a:lnTo>
                    <a:pt x="1157135" y="339610"/>
                  </a:lnTo>
                  <a:lnTo>
                    <a:pt x="1181519" y="339610"/>
                  </a:lnTo>
                  <a:lnTo>
                    <a:pt x="1181519" y="339458"/>
                  </a:lnTo>
                  <a:lnTo>
                    <a:pt x="1192479" y="339471"/>
                  </a:lnTo>
                  <a:lnTo>
                    <a:pt x="1192949" y="339229"/>
                  </a:lnTo>
                  <a:lnTo>
                    <a:pt x="1291082" y="339229"/>
                  </a:lnTo>
                  <a:lnTo>
                    <a:pt x="1293571" y="338861"/>
                  </a:lnTo>
                  <a:lnTo>
                    <a:pt x="1295552" y="336740"/>
                  </a:lnTo>
                  <a:lnTo>
                    <a:pt x="1295552" y="336600"/>
                  </a:lnTo>
                  <a:lnTo>
                    <a:pt x="1295933" y="331495"/>
                  </a:lnTo>
                  <a:lnTo>
                    <a:pt x="1294371" y="329069"/>
                  </a:lnTo>
                  <a:lnTo>
                    <a:pt x="1290802" y="328053"/>
                  </a:lnTo>
                  <a:lnTo>
                    <a:pt x="1192695" y="328053"/>
                  </a:lnTo>
                  <a:lnTo>
                    <a:pt x="1192034" y="327710"/>
                  </a:lnTo>
                  <a:lnTo>
                    <a:pt x="1192199" y="327710"/>
                  </a:lnTo>
                  <a:lnTo>
                    <a:pt x="1190053" y="321119"/>
                  </a:lnTo>
                  <a:lnTo>
                    <a:pt x="1189316" y="318858"/>
                  </a:lnTo>
                  <a:lnTo>
                    <a:pt x="1183957" y="313512"/>
                  </a:lnTo>
                  <a:lnTo>
                    <a:pt x="1183728" y="313512"/>
                  </a:lnTo>
                  <a:lnTo>
                    <a:pt x="1181646" y="312839"/>
                  </a:lnTo>
                  <a:lnTo>
                    <a:pt x="1181646" y="326809"/>
                  </a:lnTo>
                  <a:lnTo>
                    <a:pt x="1181519" y="338861"/>
                  </a:lnTo>
                  <a:lnTo>
                    <a:pt x="1181519" y="339229"/>
                  </a:lnTo>
                  <a:lnTo>
                    <a:pt x="1157122" y="339229"/>
                  </a:lnTo>
                  <a:lnTo>
                    <a:pt x="1157046" y="336740"/>
                  </a:lnTo>
                  <a:lnTo>
                    <a:pt x="1156957" y="333629"/>
                  </a:lnTo>
                  <a:lnTo>
                    <a:pt x="1156843" y="330111"/>
                  </a:lnTo>
                  <a:lnTo>
                    <a:pt x="1156754" y="326809"/>
                  </a:lnTo>
                  <a:lnTo>
                    <a:pt x="1162177" y="321119"/>
                  </a:lnTo>
                  <a:lnTo>
                    <a:pt x="1176274" y="321360"/>
                  </a:lnTo>
                  <a:lnTo>
                    <a:pt x="1181646" y="326809"/>
                  </a:lnTo>
                  <a:lnTo>
                    <a:pt x="1181646" y="312839"/>
                  </a:lnTo>
                  <a:lnTo>
                    <a:pt x="1175207" y="310730"/>
                  </a:lnTo>
                  <a:lnTo>
                    <a:pt x="1174902" y="310375"/>
                  </a:lnTo>
                  <a:lnTo>
                    <a:pt x="1174915" y="264477"/>
                  </a:lnTo>
                  <a:lnTo>
                    <a:pt x="1280198" y="264477"/>
                  </a:lnTo>
                  <a:lnTo>
                    <a:pt x="1287272" y="263093"/>
                  </a:lnTo>
                  <a:lnTo>
                    <a:pt x="1292987" y="259257"/>
                  </a:lnTo>
                  <a:lnTo>
                    <a:pt x="1296797" y="253580"/>
                  </a:lnTo>
                  <a:lnTo>
                    <a:pt x="1296860" y="253263"/>
                  </a:lnTo>
                  <a:lnTo>
                    <a:pt x="1298181" y="246519"/>
                  </a:lnTo>
                  <a:lnTo>
                    <a:pt x="1298130" y="184924"/>
                  </a:lnTo>
                  <a:lnTo>
                    <a:pt x="1297482" y="180340"/>
                  </a:lnTo>
                  <a:lnTo>
                    <a:pt x="1297343" y="180073"/>
                  </a:lnTo>
                  <a:lnTo>
                    <a:pt x="1295882" y="177228"/>
                  </a:lnTo>
                  <a:lnTo>
                    <a:pt x="1293406" y="174434"/>
                  </a:lnTo>
                  <a:lnTo>
                    <a:pt x="1296504" y="170903"/>
                  </a:lnTo>
                  <a:lnTo>
                    <a:pt x="1297393" y="168808"/>
                  </a:lnTo>
                  <a:lnTo>
                    <a:pt x="1298181" y="166941"/>
                  </a:lnTo>
                  <a:close/>
                </a:path>
                <a:path w="3940175" h="357504" extrusionOk="0">
                  <a:moveTo>
                    <a:pt x="2067979" y="339610"/>
                  </a:moveTo>
                  <a:lnTo>
                    <a:pt x="2057298" y="339610"/>
                  </a:lnTo>
                  <a:lnTo>
                    <a:pt x="2057285" y="340829"/>
                  </a:lnTo>
                  <a:lnTo>
                    <a:pt x="2052104" y="346036"/>
                  </a:lnTo>
                  <a:lnTo>
                    <a:pt x="2038362" y="346036"/>
                  </a:lnTo>
                  <a:lnTo>
                    <a:pt x="2032952" y="340829"/>
                  </a:lnTo>
                  <a:lnTo>
                    <a:pt x="2032914" y="339610"/>
                  </a:lnTo>
                  <a:lnTo>
                    <a:pt x="2022182" y="339610"/>
                  </a:lnTo>
                  <a:lnTo>
                    <a:pt x="2044966" y="357378"/>
                  </a:lnTo>
                  <a:lnTo>
                    <a:pt x="2052345" y="356273"/>
                  </a:lnTo>
                  <a:lnTo>
                    <a:pt x="2067687" y="340537"/>
                  </a:lnTo>
                  <a:lnTo>
                    <a:pt x="2067979" y="339610"/>
                  </a:lnTo>
                  <a:close/>
                </a:path>
                <a:path w="3940175" h="357504" extrusionOk="0">
                  <a:moveTo>
                    <a:pt x="2101646" y="49631"/>
                  </a:moveTo>
                  <a:lnTo>
                    <a:pt x="2100783" y="46240"/>
                  </a:lnTo>
                  <a:lnTo>
                    <a:pt x="2100097" y="43497"/>
                  </a:lnTo>
                  <a:lnTo>
                    <a:pt x="2097913" y="41998"/>
                  </a:lnTo>
                  <a:lnTo>
                    <a:pt x="1946160" y="41998"/>
                  </a:lnTo>
                  <a:lnTo>
                    <a:pt x="1945754" y="42037"/>
                  </a:lnTo>
                  <a:lnTo>
                    <a:pt x="1942795" y="42316"/>
                  </a:lnTo>
                  <a:lnTo>
                    <a:pt x="1940623" y="44742"/>
                  </a:lnTo>
                  <a:lnTo>
                    <a:pt x="1940674" y="47726"/>
                  </a:lnTo>
                  <a:lnTo>
                    <a:pt x="1940725" y="51041"/>
                  </a:lnTo>
                  <a:lnTo>
                    <a:pt x="1943201" y="53238"/>
                  </a:lnTo>
                  <a:lnTo>
                    <a:pt x="2020824" y="53238"/>
                  </a:lnTo>
                  <a:lnTo>
                    <a:pt x="2094750" y="53238"/>
                  </a:lnTo>
                  <a:lnTo>
                    <a:pt x="2095284" y="53251"/>
                  </a:lnTo>
                  <a:lnTo>
                    <a:pt x="2095804" y="53213"/>
                  </a:lnTo>
                  <a:lnTo>
                    <a:pt x="2099284" y="52946"/>
                  </a:lnTo>
                  <a:lnTo>
                    <a:pt x="2101646" y="49631"/>
                  </a:lnTo>
                  <a:close/>
                </a:path>
                <a:path w="3940175" h="357504" extrusionOk="0">
                  <a:moveTo>
                    <a:pt x="2101824" y="129921"/>
                  </a:moveTo>
                  <a:lnTo>
                    <a:pt x="2099119" y="126441"/>
                  </a:lnTo>
                  <a:lnTo>
                    <a:pt x="2020709" y="126441"/>
                  </a:lnTo>
                  <a:lnTo>
                    <a:pt x="1981581" y="126441"/>
                  </a:lnTo>
                  <a:lnTo>
                    <a:pt x="1943366" y="126441"/>
                  </a:lnTo>
                  <a:lnTo>
                    <a:pt x="1941017" y="128562"/>
                  </a:lnTo>
                  <a:lnTo>
                    <a:pt x="1940712" y="131330"/>
                  </a:lnTo>
                  <a:lnTo>
                    <a:pt x="1940382" y="134277"/>
                  </a:lnTo>
                  <a:lnTo>
                    <a:pt x="1942172" y="136893"/>
                  </a:lnTo>
                  <a:lnTo>
                    <a:pt x="1945030" y="137515"/>
                  </a:lnTo>
                  <a:lnTo>
                    <a:pt x="1945728" y="137668"/>
                  </a:lnTo>
                  <a:lnTo>
                    <a:pt x="1946478" y="137642"/>
                  </a:lnTo>
                  <a:lnTo>
                    <a:pt x="1984032" y="137655"/>
                  </a:lnTo>
                  <a:lnTo>
                    <a:pt x="2020849" y="137655"/>
                  </a:lnTo>
                  <a:lnTo>
                    <a:pt x="2057666" y="137642"/>
                  </a:lnTo>
                  <a:lnTo>
                    <a:pt x="2094928" y="137642"/>
                  </a:lnTo>
                  <a:lnTo>
                    <a:pt x="2095385" y="137668"/>
                  </a:lnTo>
                  <a:lnTo>
                    <a:pt x="2095830" y="137629"/>
                  </a:lnTo>
                  <a:lnTo>
                    <a:pt x="2098128" y="137464"/>
                  </a:lnTo>
                  <a:lnTo>
                    <a:pt x="2100072" y="135864"/>
                  </a:lnTo>
                  <a:lnTo>
                    <a:pt x="2100732" y="133654"/>
                  </a:lnTo>
                  <a:lnTo>
                    <a:pt x="2101824" y="129921"/>
                  </a:lnTo>
                  <a:close/>
                </a:path>
                <a:path w="3940175" h="357504" extrusionOk="0">
                  <a:moveTo>
                    <a:pt x="2102104" y="214693"/>
                  </a:moveTo>
                  <a:lnTo>
                    <a:pt x="2099310" y="210858"/>
                  </a:lnTo>
                  <a:lnTo>
                    <a:pt x="1946224" y="210858"/>
                  </a:lnTo>
                  <a:lnTo>
                    <a:pt x="1945957" y="210870"/>
                  </a:lnTo>
                  <a:lnTo>
                    <a:pt x="1943658" y="210985"/>
                  </a:lnTo>
                  <a:lnTo>
                    <a:pt x="1941677" y="212483"/>
                  </a:lnTo>
                  <a:lnTo>
                    <a:pt x="1940953" y="214680"/>
                  </a:lnTo>
                  <a:lnTo>
                    <a:pt x="1939683" y="218490"/>
                  </a:lnTo>
                  <a:lnTo>
                    <a:pt x="1942426" y="222072"/>
                  </a:lnTo>
                  <a:lnTo>
                    <a:pt x="2020862" y="222072"/>
                  </a:lnTo>
                  <a:lnTo>
                    <a:pt x="2094128" y="222072"/>
                  </a:lnTo>
                  <a:lnTo>
                    <a:pt x="2094865" y="222110"/>
                  </a:lnTo>
                  <a:lnTo>
                    <a:pt x="2095588" y="222072"/>
                  </a:lnTo>
                  <a:lnTo>
                    <a:pt x="2097963" y="221907"/>
                  </a:lnTo>
                  <a:lnTo>
                    <a:pt x="2099665" y="220738"/>
                  </a:lnTo>
                  <a:lnTo>
                    <a:pt x="2100554" y="218541"/>
                  </a:lnTo>
                  <a:lnTo>
                    <a:pt x="2102104" y="214693"/>
                  </a:lnTo>
                  <a:close/>
                </a:path>
                <a:path w="3940175" h="357504" extrusionOk="0">
                  <a:moveTo>
                    <a:pt x="2149500" y="132067"/>
                  </a:moveTo>
                  <a:lnTo>
                    <a:pt x="2149475" y="131940"/>
                  </a:lnTo>
                  <a:lnTo>
                    <a:pt x="2148116" y="125222"/>
                  </a:lnTo>
                  <a:lnTo>
                    <a:pt x="2148078" y="125018"/>
                  </a:lnTo>
                  <a:lnTo>
                    <a:pt x="2144204" y="119278"/>
                  </a:lnTo>
                  <a:lnTo>
                    <a:pt x="2138464" y="115417"/>
                  </a:lnTo>
                  <a:lnTo>
                    <a:pt x="2138311" y="115392"/>
                  </a:lnTo>
                  <a:lnTo>
                    <a:pt x="2138311" y="128371"/>
                  </a:lnTo>
                  <a:lnTo>
                    <a:pt x="2138248" y="135839"/>
                  </a:lnTo>
                  <a:lnTo>
                    <a:pt x="2135225" y="138798"/>
                  </a:lnTo>
                  <a:lnTo>
                    <a:pt x="2127631" y="138798"/>
                  </a:lnTo>
                  <a:lnTo>
                    <a:pt x="2124570" y="135648"/>
                  </a:lnTo>
                  <a:lnTo>
                    <a:pt x="2124659" y="132067"/>
                  </a:lnTo>
                  <a:lnTo>
                    <a:pt x="2124748" y="128244"/>
                  </a:lnTo>
                  <a:lnTo>
                    <a:pt x="2127808" y="125222"/>
                  </a:lnTo>
                  <a:lnTo>
                    <a:pt x="2135174" y="125222"/>
                  </a:lnTo>
                  <a:lnTo>
                    <a:pt x="2138311" y="128371"/>
                  </a:lnTo>
                  <a:lnTo>
                    <a:pt x="2138311" y="115392"/>
                  </a:lnTo>
                  <a:lnTo>
                    <a:pt x="2113445" y="132067"/>
                  </a:lnTo>
                  <a:lnTo>
                    <a:pt x="2114194" y="135839"/>
                  </a:lnTo>
                  <a:lnTo>
                    <a:pt x="2114854" y="139052"/>
                  </a:lnTo>
                  <a:lnTo>
                    <a:pt x="2118728" y="144780"/>
                  </a:lnTo>
                  <a:lnTo>
                    <a:pt x="2124468" y="148653"/>
                  </a:lnTo>
                  <a:lnTo>
                    <a:pt x="2131517" y="150088"/>
                  </a:lnTo>
                  <a:lnTo>
                    <a:pt x="2138515" y="148653"/>
                  </a:lnTo>
                  <a:lnTo>
                    <a:pt x="2144242" y="144780"/>
                  </a:lnTo>
                  <a:lnTo>
                    <a:pt x="2148103" y="139052"/>
                  </a:lnTo>
                  <a:lnTo>
                    <a:pt x="2148154" y="138798"/>
                  </a:lnTo>
                  <a:lnTo>
                    <a:pt x="2149500" y="132067"/>
                  </a:lnTo>
                  <a:close/>
                </a:path>
                <a:path w="3940175" h="357504" extrusionOk="0">
                  <a:moveTo>
                    <a:pt x="2149525" y="216547"/>
                  </a:moveTo>
                  <a:lnTo>
                    <a:pt x="2138273" y="199834"/>
                  </a:lnTo>
                  <a:lnTo>
                    <a:pt x="2138273" y="212737"/>
                  </a:lnTo>
                  <a:lnTo>
                    <a:pt x="2138273" y="220205"/>
                  </a:lnTo>
                  <a:lnTo>
                    <a:pt x="2135174" y="223278"/>
                  </a:lnTo>
                  <a:lnTo>
                    <a:pt x="2127783" y="223278"/>
                  </a:lnTo>
                  <a:lnTo>
                    <a:pt x="2124697" y="220205"/>
                  </a:lnTo>
                  <a:lnTo>
                    <a:pt x="2124684" y="212737"/>
                  </a:lnTo>
                  <a:lnTo>
                    <a:pt x="2127834" y="209550"/>
                  </a:lnTo>
                  <a:lnTo>
                    <a:pt x="2135086" y="209550"/>
                  </a:lnTo>
                  <a:lnTo>
                    <a:pt x="2138273" y="212737"/>
                  </a:lnTo>
                  <a:lnTo>
                    <a:pt x="2138273" y="199834"/>
                  </a:lnTo>
                  <a:lnTo>
                    <a:pt x="2131618" y="198412"/>
                  </a:lnTo>
                  <a:lnTo>
                    <a:pt x="2124633" y="199771"/>
                  </a:lnTo>
                  <a:lnTo>
                    <a:pt x="2118855" y="203581"/>
                  </a:lnTo>
                  <a:lnTo>
                    <a:pt x="2114918" y="209245"/>
                  </a:lnTo>
                  <a:lnTo>
                    <a:pt x="2114854" y="209550"/>
                  </a:lnTo>
                  <a:lnTo>
                    <a:pt x="2113445" y="216141"/>
                  </a:lnTo>
                  <a:lnTo>
                    <a:pt x="2131339" y="234505"/>
                  </a:lnTo>
                  <a:lnTo>
                    <a:pt x="2138857" y="233045"/>
                  </a:lnTo>
                  <a:lnTo>
                    <a:pt x="2138527" y="233045"/>
                  </a:lnTo>
                  <a:lnTo>
                    <a:pt x="2144153" y="229298"/>
                  </a:lnTo>
                  <a:lnTo>
                    <a:pt x="2144280" y="229120"/>
                  </a:lnTo>
                  <a:lnTo>
                    <a:pt x="2148052" y="223570"/>
                  </a:lnTo>
                  <a:lnTo>
                    <a:pt x="2148116" y="223278"/>
                  </a:lnTo>
                  <a:lnTo>
                    <a:pt x="2149525" y="216547"/>
                  </a:lnTo>
                  <a:close/>
                </a:path>
                <a:path w="3940175" h="357504" extrusionOk="0">
                  <a:moveTo>
                    <a:pt x="2149525" y="47637"/>
                  </a:moveTo>
                  <a:lnTo>
                    <a:pt x="2149462" y="47358"/>
                  </a:lnTo>
                  <a:lnTo>
                    <a:pt x="2148128" y="40792"/>
                  </a:lnTo>
                  <a:lnTo>
                    <a:pt x="2148090" y="40614"/>
                  </a:lnTo>
                  <a:lnTo>
                    <a:pt x="2144204" y="34874"/>
                  </a:lnTo>
                  <a:lnTo>
                    <a:pt x="2138451" y="30988"/>
                  </a:lnTo>
                  <a:lnTo>
                    <a:pt x="2138273" y="30962"/>
                  </a:lnTo>
                  <a:lnTo>
                    <a:pt x="2138273" y="43903"/>
                  </a:lnTo>
                  <a:lnTo>
                    <a:pt x="2138273" y="51346"/>
                  </a:lnTo>
                  <a:lnTo>
                    <a:pt x="2135200" y="54406"/>
                  </a:lnTo>
                  <a:lnTo>
                    <a:pt x="2127758" y="54406"/>
                  </a:lnTo>
                  <a:lnTo>
                    <a:pt x="2124684" y="51346"/>
                  </a:lnTo>
                  <a:lnTo>
                    <a:pt x="2124684" y="43903"/>
                  </a:lnTo>
                  <a:lnTo>
                    <a:pt x="2127770" y="40792"/>
                  </a:lnTo>
                  <a:lnTo>
                    <a:pt x="2135162" y="40792"/>
                  </a:lnTo>
                  <a:lnTo>
                    <a:pt x="2138273" y="43903"/>
                  </a:lnTo>
                  <a:lnTo>
                    <a:pt x="2138273" y="30962"/>
                  </a:lnTo>
                  <a:lnTo>
                    <a:pt x="2131415" y="29552"/>
                  </a:lnTo>
                  <a:lnTo>
                    <a:pt x="2121636" y="29552"/>
                  </a:lnTo>
                  <a:lnTo>
                    <a:pt x="2113496" y="37630"/>
                  </a:lnTo>
                  <a:lnTo>
                    <a:pt x="2113496" y="47637"/>
                  </a:lnTo>
                  <a:lnTo>
                    <a:pt x="2131390" y="65684"/>
                  </a:lnTo>
                  <a:lnTo>
                    <a:pt x="2138769" y="64223"/>
                  </a:lnTo>
                  <a:lnTo>
                    <a:pt x="2138527" y="64223"/>
                  </a:lnTo>
                  <a:lnTo>
                    <a:pt x="2144268" y="60299"/>
                  </a:lnTo>
                  <a:lnTo>
                    <a:pt x="2148078" y="54673"/>
                  </a:lnTo>
                  <a:lnTo>
                    <a:pt x="2148141" y="54406"/>
                  </a:lnTo>
                  <a:lnTo>
                    <a:pt x="2149525" y="47637"/>
                  </a:lnTo>
                  <a:close/>
                </a:path>
                <a:path w="3940175" h="357504" extrusionOk="0">
                  <a:moveTo>
                    <a:pt x="2173960" y="166941"/>
                  </a:moveTo>
                  <a:lnTo>
                    <a:pt x="2173871" y="98018"/>
                  </a:lnTo>
                  <a:lnTo>
                    <a:pt x="2169325" y="90081"/>
                  </a:lnTo>
                  <a:lnTo>
                    <a:pt x="2169236" y="89928"/>
                  </a:lnTo>
                  <a:lnTo>
                    <a:pt x="2172970" y="85839"/>
                  </a:lnTo>
                  <a:lnTo>
                    <a:pt x="2173313" y="84289"/>
                  </a:lnTo>
                  <a:lnTo>
                    <a:pt x="2173922" y="81495"/>
                  </a:lnTo>
                  <a:lnTo>
                    <a:pt x="2173935" y="18097"/>
                  </a:lnTo>
                  <a:lnTo>
                    <a:pt x="2172627" y="11201"/>
                  </a:lnTo>
                  <a:lnTo>
                    <a:pt x="2172563" y="10909"/>
                  </a:lnTo>
                  <a:lnTo>
                    <a:pt x="2168779" y="5168"/>
                  </a:lnTo>
                  <a:lnTo>
                    <a:pt x="2162987" y="1371"/>
                  </a:lnTo>
                  <a:lnTo>
                    <a:pt x="2162746" y="1333"/>
                  </a:lnTo>
                  <a:lnTo>
                    <a:pt x="2162746" y="98272"/>
                  </a:lnTo>
                  <a:lnTo>
                    <a:pt x="2162746" y="182689"/>
                  </a:lnTo>
                  <a:lnTo>
                    <a:pt x="2162746" y="250583"/>
                  </a:lnTo>
                  <a:lnTo>
                    <a:pt x="2160117" y="253263"/>
                  </a:lnTo>
                  <a:lnTo>
                    <a:pt x="1930120" y="253263"/>
                  </a:lnTo>
                  <a:lnTo>
                    <a:pt x="1927339" y="249986"/>
                  </a:lnTo>
                  <a:lnTo>
                    <a:pt x="1927428" y="182689"/>
                  </a:lnTo>
                  <a:lnTo>
                    <a:pt x="1930044" y="180073"/>
                  </a:lnTo>
                  <a:lnTo>
                    <a:pt x="2160117" y="180073"/>
                  </a:lnTo>
                  <a:lnTo>
                    <a:pt x="2162746" y="182689"/>
                  </a:lnTo>
                  <a:lnTo>
                    <a:pt x="2162746" y="98272"/>
                  </a:lnTo>
                  <a:lnTo>
                    <a:pt x="2162733" y="166128"/>
                  </a:lnTo>
                  <a:lnTo>
                    <a:pt x="2160054" y="168808"/>
                  </a:lnTo>
                  <a:lnTo>
                    <a:pt x="1932000" y="168808"/>
                  </a:lnTo>
                  <a:lnTo>
                    <a:pt x="1929714" y="167995"/>
                  </a:lnTo>
                  <a:lnTo>
                    <a:pt x="1929599" y="167767"/>
                  </a:lnTo>
                  <a:lnTo>
                    <a:pt x="1927796" y="164452"/>
                  </a:lnTo>
                  <a:lnTo>
                    <a:pt x="1927466" y="163080"/>
                  </a:lnTo>
                  <a:lnTo>
                    <a:pt x="1927580" y="98272"/>
                  </a:lnTo>
                  <a:lnTo>
                    <a:pt x="1930222" y="95643"/>
                  </a:lnTo>
                  <a:lnTo>
                    <a:pt x="2160117" y="95643"/>
                  </a:lnTo>
                  <a:lnTo>
                    <a:pt x="2162746" y="98272"/>
                  </a:lnTo>
                  <a:lnTo>
                    <a:pt x="2162746" y="1333"/>
                  </a:lnTo>
                  <a:lnTo>
                    <a:pt x="2162733" y="81495"/>
                  </a:lnTo>
                  <a:lnTo>
                    <a:pt x="2159952" y="84289"/>
                  </a:lnTo>
                  <a:lnTo>
                    <a:pt x="1930946" y="84289"/>
                  </a:lnTo>
                  <a:lnTo>
                    <a:pt x="1928533" y="82651"/>
                  </a:lnTo>
                  <a:lnTo>
                    <a:pt x="1927529" y="79044"/>
                  </a:lnTo>
                  <a:lnTo>
                    <a:pt x="1927428" y="13906"/>
                  </a:lnTo>
                  <a:lnTo>
                    <a:pt x="1930120" y="11201"/>
                  </a:lnTo>
                  <a:lnTo>
                    <a:pt x="2158009" y="11201"/>
                  </a:lnTo>
                  <a:lnTo>
                    <a:pt x="2160244" y="11925"/>
                  </a:lnTo>
                  <a:lnTo>
                    <a:pt x="2162238" y="15278"/>
                  </a:lnTo>
                  <a:lnTo>
                    <a:pt x="2162695" y="16687"/>
                  </a:lnTo>
                  <a:lnTo>
                    <a:pt x="2162733" y="81495"/>
                  </a:lnTo>
                  <a:lnTo>
                    <a:pt x="2162733" y="1333"/>
                  </a:lnTo>
                  <a:lnTo>
                    <a:pt x="2155710" y="0"/>
                  </a:lnTo>
                  <a:lnTo>
                    <a:pt x="1934362" y="0"/>
                  </a:lnTo>
                  <a:lnTo>
                    <a:pt x="1927199" y="1371"/>
                  </a:lnTo>
                  <a:lnTo>
                    <a:pt x="1921395" y="5168"/>
                  </a:lnTo>
                  <a:lnTo>
                    <a:pt x="1917547" y="10909"/>
                  </a:lnTo>
                  <a:lnTo>
                    <a:pt x="1917496" y="11201"/>
                  </a:lnTo>
                  <a:lnTo>
                    <a:pt x="1916163" y="18097"/>
                  </a:lnTo>
                  <a:lnTo>
                    <a:pt x="1916176" y="79044"/>
                  </a:lnTo>
                  <a:lnTo>
                    <a:pt x="1916417" y="80594"/>
                  </a:lnTo>
                  <a:lnTo>
                    <a:pt x="1916493" y="80987"/>
                  </a:lnTo>
                  <a:lnTo>
                    <a:pt x="1916607" y="81495"/>
                  </a:lnTo>
                  <a:lnTo>
                    <a:pt x="1917344" y="85102"/>
                  </a:lnTo>
                  <a:lnTo>
                    <a:pt x="1918919" y="87668"/>
                  </a:lnTo>
                  <a:lnTo>
                    <a:pt x="1920875" y="89928"/>
                  </a:lnTo>
                  <a:lnTo>
                    <a:pt x="1920811" y="90081"/>
                  </a:lnTo>
                  <a:lnTo>
                    <a:pt x="1920748" y="90220"/>
                  </a:lnTo>
                  <a:lnTo>
                    <a:pt x="1920582" y="90462"/>
                  </a:lnTo>
                  <a:lnTo>
                    <a:pt x="1920405" y="90665"/>
                  </a:lnTo>
                  <a:lnTo>
                    <a:pt x="1917547" y="94221"/>
                  </a:lnTo>
                  <a:lnTo>
                    <a:pt x="1916163" y="98018"/>
                  </a:lnTo>
                  <a:lnTo>
                    <a:pt x="1916163" y="165023"/>
                  </a:lnTo>
                  <a:lnTo>
                    <a:pt x="1916760" y="167767"/>
                  </a:lnTo>
                  <a:lnTo>
                    <a:pt x="1916887" y="167995"/>
                  </a:lnTo>
                  <a:lnTo>
                    <a:pt x="1918906" y="171742"/>
                  </a:lnTo>
                  <a:lnTo>
                    <a:pt x="1919897" y="173075"/>
                  </a:lnTo>
                  <a:lnTo>
                    <a:pt x="1920646" y="174434"/>
                  </a:lnTo>
                  <a:lnTo>
                    <a:pt x="1920659" y="174802"/>
                  </a:lnTo>
                  <a:lnTo>
                    <a:pt x="1917446" y="178587"/>
                  </a:lnTo>
                  <a:lnTo>
                    <a:pt x="1916176" y="182689"/>
                  </a:lnTo>
                  <a:lnTo>
                    <a:pt x="1916239" y="246519"/>
                  </a:lnTo>
                  <a:lnTo>
                    <a:pt x="1934616" y="264477"/>
                  </a:lnTo>
                  <a:lnTo>
                    <a:pt x="2039404" y="264477"/>
                  </a:lnTo>
                  <a:lnTo>
                    <a:pt x="2039518" y="310375"/>
                  </a:lnTo>
                  <a:lnTo>
                    <a:pt x="2039213" y="310730"/>
                  </a:lnTo>
                  <a:lnTo>
                    <a:pt x="2030463" y="313512"/>
                  </a:lnTo>
                  <a:lnTo>
                    <a:pt x="2025142" y="318719"/>
                  </a:lnTo>
                  <a:lnTo>
                    <a:pt x="2025091" y="318858"/>
                  </a:lnTo>
                  <a:lnTo>
                    <a:pt x="2022157" y="327710"/>
                  </a:lnTo>
                  <a:lnTo>
                    <a:pt x="2021738" y="328053"/>
                  </a:lnTo>
                  <a:lnTo>
                    <a:pt x="1923808" y="328053"/>
                  </a:lnTo>
                  <a:lnTo>
                    <a:pt x="1920824" y="328701"/>
                  </a:lnTo>
                  <a:lnTo>
                    <a:pt x="1919325" y="330111"/>
                  </a:lnTo>
                  <a:lnTo>
                    <a:pt x="1918233" y="334670"/>
                  </a:lnTo>
                  <a:lnTo>
                    <a:pt x="1918944" y="336600"/>
                  </a:lnTo>
                  <a:lnTo>
                    <a:pt x="1922106" y="339229"/>
                  </a:lnTo>
                  <a:lnTo>
                    <a:pt x="1751558" y="339229"/>
                  </a:lnTo>
                  <a:lnTo>
                    <a:pt x="2032901" y="339445"/>
                  </a:lnTo>
                  <a:lnTo>
                    <a:pt x="2032914" y="339610"/>
                  </a:lnTo>
                  <a:lnTo>
                    <a:pt x="2057298" y="339610"/>
                  </a:lnTo>
                  <a:lnTo>
                    <a:pt x="2057298" y="339458"/>
                  </a:lnTo>
                  <a:lnTo>
                    <a:pt x="2068258" y="339471"/>
                  </a:lnTo>
                  <a:lnTo>
                    <a:pt x="2068728" y="339229"/>
                  </a:lnTo>
                  <a:lnTo>
                    <a:pt x="2166861" y="339229"/>
                  </a:lnTo>
                  <a:lnTo>
                    <a:pt x="2169350" y="338861"/>
                  </a:lnTo>
                  <a:lnTo>
                    <a:pt x="2171331" y="336740"/>
                  </a:lnTo>
                  <a:lnTo>
                    <a:pt x="2171344" y="336600"/>
                  </a:lnTo>
                  <a:lnTo>
                    <a:pt x="2171712" y="331495"/>
                  </a:lnTo>
                  <a:lnTo>
                    <a:pt x="2170163" y="329069"/>
                  </a:lnTo>
                  <a:lnTo>
                    <a:pt x="2166582" y="328053"/>
                  </a:lnTo>
                  <a:lnTo>
                    <a:pt x="2068474" y="328053"/>
                  </a:lnTo>
                  <a:lnTo>
                    <a:pt x="2067814" y="327710"/>
                  </a:lnTo>
                  <a:lnTo>
                    <a:pt x="2067991" y="327710"/>
                  </a:lnTo>
                  <a:lnTo>
                    <a:pt x="2065832" y="321119"/>
                  </a:lnTo>
                  <a:lnTo>
                    <a:pt x="2065096" y="318858"/>
                  </a:lnTo>
                  <a:lnTo>
                    <a:pt x="2059736" y="313512"/>
                  </a:lnTo>
                  <a:lnTo>
                    <a:pt x="2059508" y="313512"/>
                  </a:lnTo>
                  <a:lnTo>
                    <a:pt x="2057425" y="312839"/>
                  </a:lnTo>
                  <a:lnTo>
                    <a:pt x="2057425" y="326809"/>
                  </a:lnTo>
                  <a:lnTo>
                    <a:pt x="2057298" y="338861"/>
                  </a:lnTo>
                  <a:lnTo>
                    <a:pt x="2057298" y="339229"/>
                  </a:lnTo>
                  <a:lnTo>
                    <a:pt x="2032901" y="339229"/>
                  </a:lnTo>
                  <a:lnTo>
                    <a:pt x="2032825" y="336740"/>
                  </a:lnTo>
                  <a:lnTo>
                    <a:pt x="2032736" y="333629"/>
                  </a:lnTo>
                  <a:lnTo>
                    <a:pt x="2032622" y="330111"/>
                  </a:lnTo>
                  <a:lnTo>
                    <a:pt x="2032533" y="326809"/>
                  </a:lnTo>
                  <a:lnTo>
                    <a:pt x="2037969" y="321119"/>
                  </a:lnTo>
                  <a:lnTo>
                    <a:pt x="2052053" y="321360"/>
                  </a:lnTo>
                  <a:lnTo>
                    <a:pt x="2057425" y="326809"/>
                  </a:lnTo>
                  <a:lnTo>
                    <a:pt x="2057425" y="312839"/>
                  </a:lnTo>
                  <a:lnTo>
                    <a:pt x="2050986" y="310730"/>
                  </a:lnTo>
                  <a:lnTo>
                    <a:pt x="2050681" y="310375"/>
                  </a:lnTo>
                  <a:lnTo>
                    <a:pt x="2050694" y="264477"/>
                  </a:lnTo>
                  <a:lnTo>
                    <a:pt x="2155977" y="264477"/>
                  </a:lnTo>
                  <a:lnTo>
                    <a:pt x="2163051" y="263093"/>
                  </a:lnTo>
                  <a:lnTo>
                    <a:pt x="2168779" y="259257"/>
                  </a:lnTo>
                  <a:lnTo>
                    <a:pt x="2172576" y="253580"/>
                  </a:lnTo>
                  <a:lnTo>
                    <a:pt x="2172639" y="253263"/>
                  </a:lnTo>
                  <a:lnTo>
                    <a:pt x="2173960" y="246519"/>
                  </a:lnTo>
                  <a:lnTo>
                    <a:pt x="2173909" y="184924"/>
                  </a:lnTo>
                  <a:lnTo>
                    <a:pt x="2173274" y="180340"/>
                  </a:lnTo>
                  <a:lnTo>
                    <a:pt x="2173122" y="180073"/>
                  </a:lnTo>
                  <a:lnTo>
                    <a:pt x="2171662" y="177228"/>
                  </a:lnTo>
                  <a:lnTo>
                    <a:pt x="2169185" y="174434"/>
                  </a:lnTo>
                  <a:lnTo>
                    <a:pt x="2172284" y="170903"/>
                  </a:lnTo>
                  <a:lnTo>
                    <a:pt x="2173173" y="168808"/>
                  </a:lnTo>
                  <a:lnTo>
                    <a:pt x="2173960" y="166941"/>
                  </a:lnTo>
                  <a:close/>
                </a:path>
                <a:path w="3940175" h="357504" extrusionOk="0">
                  <a:moveTo>
                    <a:pt x="2943771" y="339610"/>
                  </a:moveTo>
                  <a:lnTo>
                    <a:pt x="2933077" y="339610"/>
                  </a:lnTo>
                  <a:lnTo>
                    <a:pt x="2933065" y="340829"/>
                  </a:lnTo>
                  <a:lnTo>
                    <a:pt x="2927896" y="346036"/>
                  </a:lnTo>
                  <a:lnTo>
                    <a:pt x="2914154" y="346036"/>
                  </a:lnTo>
                  <a:lnTo>
                    <a:pt x="2908731" y="340829"/>
                  </a:lnTo>
                  <a:lnTo>
                    <a:pt x="2908693" y="339610"/>
                  </a:lnTo>
                  <a:lnTo>
                    <a:pt x="2897962" y="339610"/>
                  </a:lnTo>
                  <a:lnTo>
                    <a:pt x="2920758" y="357378"/>
                  </a:lnTo>
                  <a:lnTo>
                    <a:pt x="2928137" y="356273"/>
                  </a:lnTo>
                  <a:lnTo>
                    <a:pt x="2943479" y="340537"/>
                  </a:lnTo>
                  <a:lnTo>
                    <a:pt x="2943771" y="339610"/>
                  </a:lnTo>
                  <a:close/>
                </a:path>
                <a:path w="3940175" h="357504" extrusionOk="0">
                  <a:moveTo>
                    <a:pt x="2977438" y="49631"/>
                  </a:moveTo>
                  <a:lnTo>
                    <a:pt x="2976575" y="46240"/>
                  </a:lnTo>
                  <a:lnTo>
                    <a:pt x="2975876" y="43497"/>
                  </a:lnTo>
                  <a:lnTo>
                    <a:pt x="2973705" y="41998"/>
                  </a:lnTo>
                  <a:lnTo>
                    <a:pt x="2821952" y="41998"/>
                  </a:lnTo>
                  <a:lnTo>
                    <a:pt x="2821546" y="42037"/>
                  </a:lnTo>
                  <a:lnTo>
                    <a:pt x="2818587" y="42316"/>
                  </a:lnTo>
                  <a:lnTo>
                    <a:pt x="2816402" y="44742"/>
                  </a:lnTo>
                  <a:lnTo>
                    <a:pt x="2816466" y="47726"/>
                  </a:lnTo>
                  <a:lnTo>
                    <a:pt x="2816517" y="51041"/>
                  </a:lnTo>
                  <a:lnTo>
                    <a:pt x="2818981" y="53238"/>
                  </a:lnTo>
                  <a:lnTo>
                    <a:pt x="2896603" y="53238"/>
                  </a:lnTo>
                  <a:lnTo>
                    <a:pt x="2970542" y="53238"/>
                  </a:lnTo>
                  <a:lnTo>
                    <a:pt x="2971063" y="53251"/>
                  </a:lnTo>
                  <a:lnTo>
                    <a:pt x="2971596" y="53213"/>
                  </a:lnTo>
                  <a:lnTo>
                    <a:pt x="2975076" y="52946"/>
                  </a:lnTo>
                  <a:lnTo>
                    <a:pt x="2977438" y="49631"/>
                  </a:lnTo>
                  <a:close/>
                </a:path>
                <a:path w="3940175" h="357504" extrusionOk="0">
                  <a:moveTo>
                    <a:pt x="3025305" y="47637"/>
                  </a:moveTo>
                  <a:lnTo>
                    <a:pt x="3014053" y="30962"/>
                  </a:lnTo>
                  <a:lnTo>
                    <a:pt x="3014053" y="43903"/>
                  </a:lnTo>
                  <a:lnTo>
                    <a:pt x="3014053" y="51346"/>
                  </a:lnTo>
                  <a:lnTo>
                    <a:pt x="3010979" y="54406"/>
                  </a:lnTo>
                  <a:lnTo>
                    <a:pt x="3003537" y="54406"/>
                  </a:lnTo>
                  <a:lnTo>
                    <a:pt x="3000464" y="51346"/>
                  </a:lnTo>
                  <a:lnTo>
                    <a:pt x="3000464" y="43903"/>
                  </a:lnTo>
                  <a:lnTo>
                    <a:pt x="3003562" y="40792"/>
                  </a:lnTo>
                  <a:lnTo>
                    <a:pt x="3010954" y="40792"/>
                  </a:lnTo>
                  <a:lnTo>
                    <a:pt x="3014053" y="43903"/>
                  </a:lnTo>
                  <a:lnTo>
                    <a:pt x="3014053" y="30962"/>
                  </a:lnTo>
                  <a:lnTo>
                    <a:pt x="3007195" y="29552"/>
                  </a:lnTo>
                  <a:lnTo>
                    <a:pt x="2997428" y="29552"/>
                  </a:lnTo>
                  <a:lnTo>
                    <a:pt x="2989288" y="37630"/>
                  </a:lnTo>
                  <a:lnTo>
                    <a:pt x="2989288" y="47637"/>
                  </a:lnTo>
                  <a:lnTo>
                    <a:pt x="3007182" y="65684"/>
                  </a:lnTo>
                  <a:lnTo>
                    <a:pt x="3014561" y="64223"/>
                  </a:lnTo>
                  <a:lnTo>
                    <a:pt x="3014307" y="64223"/>
                  </a:lnTo>
                  <a:lnTo>
                    <a:pt x="3020060" y="60299"/>
                  </a:lnTo>
                  <a:lnTo>
                    <a:pt x="3023870" y="54673"/>
                  </a:lnTo>
                  <a:lnTo>
                    <a:pt x="3023920" y="54406"/>
                  </a:lnTo>
                  <a:lnTo>
                    <a:pt x="3025305" y="47637"/>
                  </a:lnTo>
                  <a:close/>
                </a:path>
                <a:path w="3940175" h="357504" extrusionOk="0">
                  <a:moveTo>
                    <a:pt x="3049752" y="166941"/>
                  </a:moveTo>
                  <a:lnTo>
                    <a:pt x="3049651" y="98018"/>
                  </a:lnTo>
                  <a:lnTo>
                    <a:pt x="3045117" y="90081"/>
                  </a:lnTo>
                  <a:lnTo>
                    <a:pt x="3045028" y="89928"/>
                  </a:lnTo>
                  <a:lnTo>
                    <a:pt x="3048762" y="85839"/>
                  </a:lnTo>
                  <a:lnTo>
                    <a:pt x="3049105" y="84289"/>
                  </a:lnTo>
                  <a:lnTo>
                    <a:pt x="3049714" y="81495"/>
                  </a:lnTo>
                  <a:lnTo>
                    <a:pt x="3049727" y="18097"/>
                  </a:lnTo>
                  <a:lnTo>
                    <a:pt x="3048419" y="11201"/>
                  </a:lnTo>
                  <a:lnTo>
                    <a:pt x="3048355" y="10909"/>
                  </a:lnTo>
                  <a:lnTo>
                    <a:pt x="3044558" y="5168"/>
                  </a:lnTo>
                  <a:lnTo>
                    <a:pt x="3038779" y="1371"/>
                  </a:lnTo>
                  <a:lnTo>
                    <a:pt x="3038538" y="1333"/>
                  </a:lnTo>
                  <a:lnTo>
                    <a:pt x="3038538" y="98272"/>
                  </a:lnTo>
                  <a:lnTo>
                    <a:pt x="3038538" y="182689"/>
                  </a:lnTo>
                  <a:lnTo>
                    <a:pt x="3038538" y="250583"/>
                  </a:lnTo>
                  <a:lnTo>
                    <a:pt x="3035897" y="253263"/>
                  </a:lnTo>
                  <a:lnTo>
                    <a:pt x="2805912" y="253263"/>
                  </a:lnTo>
                  <a:lnTo>
                    <a:pt x="2803131" y="249986"/>
                  </a:lnTo>
                  <a:lnTo>
                    <a:pt x="2803220" y="182689"/>
                  </a:lnTo>
                  <a:lnTo>
                    <a:pt x="2805836" y="180073"/>
                  </a:lnTo>
                  <a:lnTo>
                    <a:pt x="3035897" y="180073"/>
                  </a:lnTo>
                  <a:lnTo>
                    <a:pt x="3038538" y="182689"/>
                  </a:lnTo>
                  <a:lnTo>
                    <a:pt x="3038538" y="98272"/>
                  </a:lnTo>
                  <a:lnTo>
                    <a:pt x="3038513" y="166128"/>
                  </a:lnTo>
                  <a:lnTo>
                    <a:pt x="3035846" y="168808"/>
                  </a:lnTo>
                  <a:lnTo>
                    <a:pt x="2807792" y="168808"/>
                  </a:lnTo>
                  <a:lnTo>
                    <a:pt x="2805506" y="167995"/>
                  </a:lnTo>
                  <a:lnTo>
                    <a:pt x="2805379" y="167767"/>
                  </a:lnTo>
                  <a:lnTo>
                    <a:pt x="2803588" y="164452"/>
                  </a:lnTo>
                  <a:lnTo>
                    <a:pt x="2803258" y="163080"/>
                  </a:lnTo>
                  <a:lnTo>
                    <a:pt x="2803360" y="98272"/>
                  </a:lnTo>
                  <a:lnTo>
                    <a:pt x="2806014" y="95643"/>
                  </a:lnTo>
                  <a:lnTo>
                    <a:pt x="3035897" y="95643"/>
                  </a:lnTo>
                  <a:lnTo>
                    <a:pt x="3038538" y="98272"/>
                  </a:lnTo>
                  <a:lnTo>
                    <a:pt x="3038538" y="1333"/>
                  </a:lnTo>
                  <a:lnTo>
                    <a:pt x="3038513" y="81495"/>
                  </a:lnTo>
                  <a:lnTo>
                    <a:pt x="3035731" y="84289"/>
                  </a:lnTo>
                  <a:lnTo>
                    <a:pt x="2806738" y="84289"/>
                  </a:lnTo>
                  <a:lnTo>
                    <a:pt x="2804312" y="82651"/>
                  </a:lnTo>
                  <a:lnTo>
                    <a:pt x="2803321" y="79044"/>
                  </a:lnTo>
                  <a:lnTo>
                    <a:pt x="2803220" y="13906"/>
                  </a:lnTo>
                  <a:lnTo>
                    <a:pt x="2805900" y="11201"/>
                  </a:lnTo>
                  <a:lnTo>
                    <a:pt x="3033801" y="11201"/>
                  </a:lnTo>
                  <a:lnTo>
                    <a:pt x="3036036" y="11925"/>
                  </a:lnTo>
                  <a:lnTo>
                    <a:pt x="3038030" y="15278"/>
                  </a:lnTo>
                  <a:lnTo>
                    <a:pt x="3038487" y="16687"/>
                  </a:lnTo>
                  <a:lnTo>
                    <a:pt x="3038513" y="81495"/>
                  </a:lnTo>
                  <a:lnTo>
                    <a:pt x="3038513" y="1333"/>
                  </a:lnTo>
                  <a:lnTo>
                    <a:pt x="3031490" y="0"/>
                  </a:lnTo>
                  <a:lnTo>
                    <a:pt x="2810154" y="0"/>
                  </a:lnTo>
                  <a:lnTo>
                    <a:pt x="2802991" y="1371"/>
                  </a:lnTo>
                  <a:lnTo>
                    <a:pt x="2797187" y="5168"/>
                  </a:lnTo>
                  <a:lnTo>
                    <a:pt x="2793339" y="10909"/>
                  </a:lnTo>
                  <a:lnTo>
                    <a:pt x="2793288" y="11201"/>
                  </a:lnTo>
                  <a:lnTo>
                    <a:pt x="2791942" y="18097"/>
                  </a:lnTo>
                  <a:lnTo>
                    <a:pt x="2791968" y="79044"/>
                  </a:lnTo>
                  <a:lnTo>
                    <a:pt x="2796667" y="89928"/>
                  </a:lnTo>
                  <a:lnTo>
                    <a:pt x="2796590" y="90081"/>
                  </a:lnTo>
                  <a:lnTo>
                    <a:pt x="2796540" y="90220"/>
                  </a:lnTo>
                  <a:lnTo>
                    <a:pt x="2796375" y="90462"/>
                  </a:lnTo>
                  <a:lnTo>
                    <a:pt x="2796197" y="90665"/>
                  </a:lnTo>
                  <a:lnTo>
                    <a:pt x="2793339" y="94221"/>
                  </a:lnTo>
                  <a:lnTo>
                    <a:pt x="2791942" y="98018"/>
                  </a:lnTo>
                  <a:lnTo>
                    <a:pt x="2791942" y="165023"/>
                  </a:lnTo>
                  <a:lnTo>
                    <a:pt x="2792552" y="167767"/>
                  </a:lnTo>
                  <a:lnTo>
                    <a:pt x="2792666" y="167995"/>
                  </a:lnTo>
                  <a:lnTo>
                    <a:pt x="2794685" y="171742"/>
                  </a:lnTo>
                  <a:lnTo>
                    <a:pt x="2795676" y="173075"/>
                  </a:lnTo>
                  <a:lnTo>
                    <a:pt x="2796425" y="174434"/>
                  </a:lnTo>
                  <a:lnTo>
                    <a:pt x="2796451" y="174802"/>
                  </a:lnTo>
                  <a:lnTo>
                    <a:pt x="2793225" y="178587"/>
                  </a:lnTo>
                  <a:lnTo>
                    <a:pt x="2791968" y="182689"/>
                  </a:lnTo>
                  <a:lnTo>
                    <a:pt x="2792018" y="246519"/>
                  </a:lnTo>
                  <a:lnTo>
                    <a:pt x="2810408" y="264477"/>
                  </a:lnTo>
                  <a:lnTo>
                    <a:pt x="2915196" y="264477"/>
                  </a:lnTo>
                  <a:lnTo>
                    <a:pt x="2915310" y="310375"/>
                  </a:lnTo>
                  <a:lnTo>
                    <a:pt x="2914993" y="310730"/>
                  </a:lnTo>
                  <a:lnTo>
                    <a:pt x="2906255" y="313512"/>
                  </a:lnTo>
                  <a:lnTo>
                    <a:pt x="2900921" y="318719"/>
                  </a:lnTo>
                  <a:lnTo>
                    <a:pt x="2900883" y="318858"/>
                  </a:lnTo>
                  <a:lnTo>
                    <a:pt x="2897949" y="327710"/>
                  </a:lnTo>
                  <a:lnTo>
                    <a:pt x="2897530" y="328053"/>
                  </a:lnTo>
                  <a:lnTo>
                    <a:pt x="2799600" y="328053"/>
                  </a:lnTo>
                  <a:lnTo>
                    <a:pt x="2796616" y="328701"/>
                  </a:lnTo>
                  <a:lnTo>
                    <a:pt x="2795117" y="330111"/>
                  </a:lnTo>
                  <a:lnTo>
                    <a:pt x="2794012" y="334670"/>
                  </a:lnTo>
                  <a:lnTo>
                    <a:pt x="2794724" y="336600"/>
                  </a:lnTo>
                  <a:lnTo>
                    <a:pt x="2797886" y="339229"/>
                  </a:lnTo>
                  <a:lnTo>
                    <a:pt x="2627338" y="339229"/>
                  </a:lnTo>
                  <a:lnTo>
                    <a:pt x="2908693" y="339445"/>
                  </a:lnTo>
                  <a:lnTo>
                    <a:pt x="2908693" y="339610"/>
                  </a:lnTo>
                  <a:lnTo>
                    <a:pt x="2933077" y="339610"/>
                  </a:lnTo>
                  <a:lnTo>
                    <a:pt x="2933077" y="339458"/>
                  </a:lnTo>
                  <a:lnTo>
                    <a:pt x="2944050" y="339471"/>
                  </a:lnTo>
                  <a:lnTo>
                    <a:pt x="2944520" y="339229"/>
                  </a:lnTo>
                  <a:lnTo>
                    <a:pt x="3042653" y="339229"/>
                  </a:lnTo>
                  <a:lnTo>
                    <a:pt x="3045142" y="338861"/>
                  </a:lnTo>
                  <a:lnTo>
                    <a:pt x="3047111" y="336740"/>
                  </a:lnTo>
                  <a:lnTo>
                    <a:pt x="3047123" y="336600"/>
                  </a:lnTo>
                  <a:lnTo>
                    <a:pt x="3047504" y="331495"/>
                  </a:lnTo>
                  <a:lnTo>
                    <a:pt x="3045942" y="329069"/>
                  </a:lnTo>
                  <a:lnTo>
                    <a:pt x="3042361" y="328053"/>
                  </a:lnTo>
                  <a:lnTo>
                    <a:pt x="2944266" y="328053"/>
                  </a:lnTo>
                  <a:lnTo>
                    <a:pt x="2943593" y="327710"/>
                  </a:lnTo>
                  <a:lnTo>
                    <a:pt x="2943771" y="327710"/>
                  </a:lnTo>
                  <a:lnTo>
                    <a:pt x="2941624" y="321119"/>
                  </a:lnTo>
                  <a:lnTo>
                    <a:pt x="2940875" y="318858"/>
                  </a:lnTo>
                  <a:lnTo>
                    <a:pt x="2935516" y="313512"/>
                  </a:lnTo>
                  <a:lnTo>
                    <a:pt x="2935287" y="313512"/>
                  </a:lnTo>
                  <a:lnTo>
                    <a:pt x="2933217" y="312839"/>
                  </a:lnTo>
                  <a:lnTo>
                    <a:pt x="2933217" y="326809"/>
                  </a:lnTo>
                  <a:lnTo>
                    <a:pt x="2933090" y="338861"/>
                  </a:lnTo>
                  <a:lnTo>
                    <a:pt x="2933090" y="339229"/>
                  </a:lnTo>
                  <a:lnTo>
                    <a:pt x="2908693" y="339229"/>
                  </a:lnTo>
                  <a:lnTo>
                    <a:pt x="2908617" y="336740"/>
                  </a:lnTo>
                  <a:lnTo>
                    <a:pt x="2908516" y="333629"/>
                  </a:lnTo>
                  <a:lnTo>
                    <a:pt x="2908414" y="330111"/>
                  </a:lnTo>
                  <a:lnTo>
                    <a:pt x="2908312" y="326809"/>
                  </a:lnTo>
                  <a:lnTo>
                    <a:pt x="2913748" y="321119"/>
                  </a:lnTo>
                  <a:lnTo>
                    <a:pt x="2927832" y="321360"/>
                  </a:lnTo>
                  <a:lnTo>
                    <a:pt x="2933217" y="326809"/>
                  </a:lnTo>
                  <a:lnTo>
                    <a:pt x="2933217" y="312839"/>
                  </a:lnTo>
                  <a:lnTo>
                    <a:pt x="2926778" y="310730"/>
                  </a:lnTo>
                  <a:lnTo>
                    <a:pt x="2926461" y="310375"/>
                  </a:lnTo>
                  <a:lnTo>
                    <a:pt x="2926486" y="264477"/>
                  </a:lnTo>
                  <a:lnTo>
                    <a:pt x="3031769" y="264477"/>
                  </a:lnTo>
                  <a:lnTo>
                    <a:pt x="3038843" y="263093"/>
                  </a:lnTo>
                  <a:lnTo>
                    <a:pt x="3044558" y="259257"/>
                  </a:lnTo>
                  <a:lnTo>
                    <a:pt x="3048355" y="253580"/>
                  </a:lnTo>
                  <a:lnTo>
                    <a:pt x="3048419" y="253263"/>
                  </a:lnTo>
                  <a:lnTo>
                    <a:pt x="3049752" y="246519"/>
                  </a:lnTo>
                  <a:lnTo>
                    <a:pt x="3049701" y="184924"/>
                  </a:lnTo>
                  <a:lnTo>
                    <a:pt x="3049054" y="180340"/>
                  </a:lnTo>
                  <a:lnTo>
                    <a:pt x="3048914" y="180073"/>
                  </a:lnTo>
                  <a:lnTo>
                    <a:pt x="3047441" y="177228"/>
                  </a:lnTo>
                  <a:lnTo>
                    <a:pt x="3044977" y="174434"/>
                  </a:lnTo>
                  <a:lnTo>
                    <a:pt x="3048063" y="170903"/>
                  </a:lnTo>
                  <a:lnTo>
                    <a:pt x="3048952" y="168808"/>
                  </a:lnTo>
                  <a:lnTo>
                    <a:pt x="3049752" y="166941"/>
                  </a:lnTo>
                  <a:close/>
                </a:path>
                <a:path w="3940175" h="357504" extrusionOk="0">
                  <a:moveTo>
                    <a:pt x="3834066" y="339610"/>
                  </a:moveTo>
                  <a:lnTo>
                    <a:pt x="3823373" y="339610"/>
                  </a:lnTo>
                  <a:lnTo>
                    <a:pt x="3823360" y="340829"/>
                  </a:lnTo>
                  <a:lnTo>
                    <a:pt x="3818191" y="346036"/>
                  </a:lnTo>
                  <a:lnTo>
                    <a:pt x="3804450" y="346036"/>
                  </a:lnTo>
                  <a:lnTo>
                    <a:pt x="3799027" y="340829"/>
                  </a:lnTo>
                  <a:lnTo>
                    <a:pt x="3799001" y="339610"/>
                  </a:lnTo>
                  <a:lnTo>
                    <a:pt x="3788257" y="339610"/>
                  </a:lnTo>
                  <a:lnTo>
                    <a:pt x="3811054" y="357378"/>
                  </a:lnTo>
                  <a:lnTo>
                    <a:pt x="3818432" y="356273"/>
                  </a:lnTo>
                  <a:lnTo>
                    <a:pt x="3833774" y="340537"/>
                  </a:lnTo>
                  <a:lnTo>
                    <a:pt x="3834066" y="339610"/>
                  </a:lnTo>
                  <a:close/>
                </a:path>
                <a:path w="3940175" h="357504" extrusionOk="0">
                  <a:moveTo>
                    <a:pt x="3867734" y="49631"/>
                  </a:moveTo>
                  <a:lnTo>
                    <a:pt x="3866870" y="46240"/>
                  </a:lnTo>
                  <a:lnTo>
                    <a:pt x="3866172" y="43497"/>
                  </a:lnTo>
                  <a:lnTo>
                    <a:pt x="3864000" y="41998"/>
                  </a:lnTo>
                  <a:lnTo>
                    <a:pt x="3712248" y="41998"/>
                  </a:lnTo>
                  <a:lnTo>
                    <a:pt x="3711841" y="42037"/>
                  </a:lnTo>
                  <a:lnTo>
                    <a:pt x="3708882" y="42316"/>
                  </a:lnTo>
                  <a:lnTo>
                    <a:pt x="3706698" y="44742"/>
                  </a:lnTo>
                  <a:lnTo>
                    <a:pt x="3706761" y="47726"/>
                  </a:lnTo>
                  <a:lnTo>
                    <a:pt x="3706812" y="51041"/>
                  </a:lnTo>
                  <a:lnTo>
                    <a:pt x="3709289" y="53238"/>
                  </a:lnTo>
                  <a:lnTo>
                    <a:pt x="3786911" y="53238"/>
                  </a:lnTo>
                  <a:lnTo>
                    <a:pt x="3860838" y="53238"/>
                  </a:lnTo>
                  <a:lnTo>
                    <a:pt x="3861358" y="53251"/>
                  </a:lnTo>
                  <a:lnTo>
                    <a:pt x="3861892" y="53213"/>
                  </a:lnTo>
                  <a:lnTo>
                    <a:pt x="3865372" y="52946"/>
                  </a:lnTo>
                  <a:lnTo>
                    <a:pt x="3867734" y="49631"/>
                  </a:lnTo>
                  <a:close/>
                </a:path>
                <a:path w="3940175" h="357504" extrusionOk="0">
                  <a:moveTo>
                    <a:pt x="3867912" y="129921"/>
                  </a:moveTo>
                  <a:lnTo>
                    <a:pt x="3865207" y="126441"/>
                  </a:lnTo>
                  <a:lnTo>
                    <a:pt x="3786797" y="126441"/>
                  </a:lnTo>
                  <a:lnTo>
                    <a:pt x="3747668" y="126441"/>
                  </a:lnTo>
                  <a:lnTo>
                    <a:pt x="3709441" y="126441"/>
                  </a:lnTo>
                  <a:lnTo>
                    <a:pt x="3707104" y="128562"/>
                  </a:lnTo>
                  <a:lnTo>
                    <a:pt x="3706799" y="131330"/>
                  </a:lnTo>
                  <a:lnTo>
                    <a:pt x="3706469" y="134277"/>
                  </a:lnTo>
                  <a:lnTo>
                    <a:pt x="3708260" y="136893"/>
                  </a:lnTo>
                  <a:lnTo>
                    <a:pt x="3711117" y="137515"/>
                  </a:lnTo>
                  <a:lnTo>
                    <a:pt x="3711803" y="137668"/>
                  </a:lnTo>
                  <a:lnTo>
                    <a:pt x="3712553" y="137642"/>
                  </a:lnTo>
                  <a:lnTo>
                    <a:pt x="3750106" y="137655"/>
                  </a:lnTo>
                  <a:lnTo>
                    <a:pt x="3786936" y="137655"/>
                  </a:lnTo>
                  <a:lnTo>
                    <a:pt x="3823754" y="137642"/>
                  </a:lnTo>
                  <a:lnTo>
                    <a:pt x="3861016" y="137642"/>
                  </a:lnTo>
                  <a:lnTo>
                    <a:pt x="3861473" y="137668"/>
                  </a:lnTo>
                  <a:lnTo>
                    <a:pt x="3861917" y="137629"/>
                  </a:lnTo>
                  <a:lnTo>
                    <a:pt x="3864216" y="137464"/>
                  </a:lnTo>
                  <a:lnTo>
                    <a:pt x="3866159" y="135864"/>
                  </a:lnTo>
                  <a:lnTo>
                    <a:pt x="3866819" y="133654"/>
                  </a:lnTo>
                  <a:lnTo>
                    <a:pt x="3867912" y="129921"/>
                  </a:lnTo>
                  <a:close/>
                </a:path>
                <a:path w="3940175" h="357504" extrusionOk="0">
                  <a:moveTo>
                    <a:pt x="3868191" y="214693"/>
                  </a:moveTo>
                  <a:lnTo>
                    <a:pt x="3865384" y="210858"/>
                  </a:lnTo>
                  <a:lnTo>
                    <a:pt x="3712299" y="210858"/>
                  </a:lnTo>
                  <a:lnTo>
                    <a:pt x="3712045" y="210870"/>
                  </a:lnTo>
                  <a:lnTo>
                    <a:pt x="3709746" y="210985"/>
                  </a:lnTo>
                  <a:lnTo>
                    <a:pt x="3707765" y="212483"/>
                  </a:lnTo>
                  <a:lnTo>
                    <a:pt x="3707028" y="214680"/>
                  </a:lnTo>
                  <a:lnTo>
                    <a:pt x="3705771" y="218490"/>
                  </a:lnTo>
                  <a:lnTo>
                    <a:pt x="3708514" y="222072"/>
                  </a:lnTo>
                  <a:lnTo>
                    <a:pt x="3786936" y="222072"/>
                  </a:lnTo>
                  <a:lnTo>
                    <a:pt x="3860215" y="222072"/>
                  </a:lnTo>
                  <a:lnTo>
                    <a:pt x="3860939" y="222110"/>
                  </a:lnTo>
                  <a:lnTo>
                    <a:pt x="3861676" y="222072"/>
                  </a:lnTo>
                  <a:lnTo>
                    <a:pt x="3864051" y="221907"/>
                  </a:lnTo>
                  <a:lnTo>
                    <a:pt x="3865753" y="220738"/>
                  </a:lnTo>
                  <a:lnTo>
                    <a:pt x="3866629" y="218541"/>
                  </a:lnTo>
                  <a:lnTo>
                    <a:pt x="3868191" y="214693"/>
                  </a:lnTo>
                  <a:close/>
                </a:path>
                <a:path w="3940175" h="357504" extrusionOk="0">
                  <a:moveTo>
                    <a:pt x="3915587" y="132067"/>
                  </a:moveTo>
                  <a:lnTo>
                    <a:pt x="3915562" y="131940"/>
                  </a:lnTo>
                  <a:lnTo>
                    <a:pt x="3914203" y="125222"/>
                  </a:lnTo>
                  <a:lnTo>
                    <a:pt x="3914165" y="125018"/>
                  </a:lnTo>
                  <a:lnTo>
                    <a:pt x="3910292" y="119278"/>
                  </a:lnTo>
                  <a:lnTo>
                    <a:pt x="3904538" y="115417"/>
                  </a:lnTo>
                  <a:lnTo>
                    <a:pt x="3904386" y="115392"/>
                  </a:lnTo>
                  <a:lnTo>
                    <a:pt x="3904386" y="128371"/>
                  </a:lnTo>
                  <a:lnTo>
                    <a:pt x="3904335" y="135839"/>
                  </a:lnTo>
                  <a:lnTo>
                    <a:pt x="3901300" y="138798"/>
                  </a:lnTo>
                  <a:lnTo>
                    <a:pt x="3893705" y="138798"/>
                  </a:lnTo>
                  <a:lnTo>
                    <a:pt x="3890657" y="135648"/>
                  </a:lnTo>
                  <a:lnTo>
                    <a:pt x="3890746" y="132067"/>
                  </a:lnTo>
                  <a:lnTo>
                    <a:pt x="3890835" y="128244"/>
                  </a:lnTo>
                  <a:lnTo>
                    <a:pt x="3893896" y="125222"/>
                  </a:lnTo>
                  <a:lnTo>
                    <a:pt x="3901262" y="125222"/>
                  </a:lnTo>
                  <a:lnTo>
                    <a:pt x="3904386" y="128371"/>
                  </a:lnTo>
                  <a:lnTo>
                    <a:pt x="3904386" y="115392"/>
                  </a:lnTo>
                  <a:lnTo>
                    <a:pt x="3879532" y="132067"/>
                  </a:lnTo>
                  <a:lnTo>
                    <a:pt x="3880269" y="135839"/>
                  </a:lnTo>
                  <a:lnTo>
                    <a:pt x="3880942" y="139052"/>
                  </a:lnTo>
                  <a:lnTo>
                    <a:pt x="3884803" y="144780"/>
                  </a:lnTo>
                  <a:lnTo>
                    <a:pt x="3890543" y="148653"/>
                  </a:lnTo>
                  <a:lnTo>
                    <a:pt x="3897604" y="150088"/>
                  </a:lnTo>
                  <a:lnTo>
                    <a:pt x="3904602" y="148653"/>
                  </a:lnTo>
                  <a:lnTo>
                    <a:pt x="3910317" y="144780"/>
                  </a:lnTo>
                  <a:lnTo>
                    <a:pt x="3914178" y="139052"/>
                  </a:lnTo>
                  <a:lnTo>
                    <a:pt x="3914229" y="138798"/>
                  </a:lnTo>
                  <a:lnTo>
                    <a:pt x="3915587" y="132067"/>
                  </a:lnTo>
                  <a:close/>
                </a:path>
                <a:path w="3940175" h="357504" extrusionOk="0">
                  <a:moveTo>
                    <a:pt x="3915600" y="216547"/>
                  </a:moveTo>
                  <a:lnTo>
                    <a:pt x="3904361" y="199834"/>
                  </a:lnTo>
                  <a:lnTo>
                    <a:pt x="3904361" y="212737"/>
                  </a:lnTo>
                  <a:lnTo>
                    <a:pt x="3904361" y="220205"/>
                  </a:lnTo>
                  <a:lnTo>
                    <a:pt x="3901262" y="223278"/>
                  </a:lnTo>
                  <a:lnTo>
                    <a:pt x="3893870" y="223278"/>
                  </a:lnTo>
                  <a:lnTo>
                    <a:pt x="3890784" y="220205"/>
                  </a:lnTo>
                  <a:lnTo>
                    <a:pt x="3890759" y="212737"/>
                  </a:lnTo>
                  <a:lnTo>
                    <a:pt x="3893909" y="209550"/>
                  </a:lnTo>
                  <a:lnTo>
                    <a:pt x="3901173" y="209550"/>
                  </a:lnTo>
                  <a:lnTo>
                    <a:pt x="3904361" y="212737"/>
                  </a:lnTo>
                  <a:lnTo>
                    <a:pt x="3904361" y="199834"/>
                  </a:lnTo>
                  <a:lnTo>
                    <a:pt x="3897693" y="198412"/>
                  </a:lnTo>
                  <a:lnTo>
                    <a:pt x="3890708" y="199771"/>
                  </a:lnTo>
                  <a:lnTo>
                    <a:pt x="3884942" y="203581"/>
                  </a:lnTo>
                  <a:lnTo>
                    <a:pt x="3881005" y="209245"/>
                  </a:lnTo>
                  <a:lnTo>
                    <a:pt x="3880942" y="209550"/>
                  </a:lnTo>
                  <a:lnTo>
                    <a:pt x="3879532" y="216141"/>
                  </a:lnTo>
                  <a:lnTo>
                    <a:pt x="3897426" y="234505"/>
                  </a:lnTo>
                  <a:lnTo>
                    <a:pt x="3904945" y="233045"/>
                  </a:lnTo>
                  <a:lnTo>
                    <a:pt x="3904615" y="233045"/>
                  </a:lnTo>
                  <a:lnTo>
                    <a:pt x="3910241" y="229298"/>
                  </a:lnTo>
                  <a:lnTo>
                    <a:pt x="3910368" y="229120"/>
                  </a:lnTo>
                  <a:lnTo>
                    <a:pt x="3914140" y="223570"/>
                  </a:lnTo>
                  <a:lnTo>
                    <a:pt x="3914203" y="223278"/>
                  </a:lnTo>
                  <a:lnTo>
                    <a:pt x="3915600" y="216547"/>
                  </a:lnTo>
                  <a:close/>
                </a:path>
                <a:path w="3940175" h="357504" extrusionOk="0">
                  <a:moveTo>
                    <a:pt x="3915600" y="47637"/>
                  </a:moveTo>
                  <a:lnTo>
                    <a:pt x="3904361" y="30962"/>
                  </a:lnTo>
                  <a:lnTo>
                    <a:pt x="3904361" y="43903"/>
                  </a:lnTo>
                  <a:lnTo>
                    <a:pt x="3904361" y="51346"/>
                  </a:lnTo>
                  <a:lnTo>
                    <a:pt x="3901287" y="54406"/>
                  </a:lnTo>
                  <a:lnTo>
                    <a:pt x="3893832" y="54406"/>
                  </a:lnTo>
                  <a:lnTo>
                    <a:pt x="3890759" y="51346"/>
                  </a:lnTo>
                  <a:lnTo>
                    <a:pt x="3890759" y="43903"/>
                  </a:lnTo>
                  <a:lnTo>
                    <a:pt x="3893858" y="40792"/>
                  </a:lnTo>
                  <a:lnTo>
                    <a:pt x="3901249" y="40792"/>
                  </a:lnTo>
                  <a:lnTo>
                    <a:pt x="3904361" y="43903"/>
                  </a:lnTo>
                  <a:lnTo>
                    <a:pt x="3904361" y="30962"/>
                  </a:lnTo>
                  <a:lnTo>
                    <a:pt x="3897490" y="29552"/>
                  </a:lnTo>
                  <a:lnTo>
                    <a:pt x="3887724" y="29552"/>
                  </a:lnTo>
                  <a:lnTo>
                    <a:pt x="3879583" y="37630"/>
                  </a:lnTo>
                  <a:lnTo>
                    <a:pt x="3879583" y="47637"/>
                  </a:lnTo>
                  <a:lnTo>
                    <a:pt x="3897477" y="65684"/>
                  </a:lnTo>
                  <a:lnTo>
                    <a:pt x="3904856" y="64223"/>
                  </a:lnTo>
                  <a:lnTo>
                    <a:pt x="3904602" y="64223"/>
                  </a:lnTo>
                  <a:lnTo>
                    <a:pt x="3910355" y="60299"/>
                  </a:lnTo>
                  <a:lnTo>
                    <a:pt x="3914165" y="54673"/>
                  </a:lnTo>
                  <a:lnTo>
                    <a:pt x="3914216" y="54406"/>
                  </a:lnTo>
                  <a:lnTo>
                    <a:pt x="3915600" y="47637"/>
                  </a:lnTo>
                  <a:close/>
                </a:path>
                <a:path w="3940175" h="357504" extrusionOk="0">
                  <a:moveTo>
                    <a:pt x="3940048" y="166941"/>
                  </a:moveTo>
                  <a:lnTo>
                    <a:pt x="3939946" y="98018"/>
                  </a:lnTo>
                  <a:lnTo>
                    <a:pt x="3935412" y="90081"/>
                  </a:lnTo>
                  <a:lnTo>
                    <a:pt x="3935323" y="89928"/>
                  </a:lnTo>
                  <a:lnTo>
                    <a:pt x="3939057" y="85839"/>
                  </a:lnTo>
                  <a:lnTo>
                    <a:pt x="3939400" y="84289"/>
                  </a:lnTo>
                  <a:lnTo>
                    <a:pt x="3940010" y="81495"/>
                  </a:lnTo>
                  <a:lnTo>
                    <a:pt x="3940022" y="18097"/>
                  </a:lnTo>
                  <a:lnTo>
                    <a:pt x="3938714" y="11201"/>
                  </a:lnTo>
                  <a:lnTo>
                    <a:pt x="3938651" y="10909"/>
                  </a:lnTo>
                  <a:lnTo>
                    <a:pt x="3934853" y="5168"/>
                  </a:lnTo>
                  <a:lnTo>
                    <a:pt x="3929075" y="1371"/>
                  </a:lnTo>
                  <a:lnTo>
                    <a:pt x="3928834" y="1333"/>
                  </a:lnTo>
                  <a:lnTo>
                    <a:pt x="3928834" y="98272"/>
                  </a:lnTo>
                  <a:lnTo>
                    <a:pt x="3928834" y="182689"/>
                  </a:lnTo>
                  <a:lnTo>
                    <a:pt x="3928834" y="250583"/>
                  </a:lnTo>
                  <a:lnTo>
                    <a:pt x="3926205" y="253263"/>
                  </a:lnTo>
                  <a:lnTo>
                    <a:pt x="3696208" y="253263"/>
                  </a:lnTo>
                  <a:lnTo>
                    <a:pt x="3693426" y="249986"/>
                  </a:lnTo>
                  <a:lnTo>
                    <a:pt x="3693515" y="182689"/>
                  </a:lnTo>
                  <a:lnTo>
                    <a:pt x="3696131" y="180073"/>
                  </a:lnTo>
                  <a:lnTo>
                    <a:pt x="3926205" y="180073"/>
                  </a:lnTo>
                  <a:lnTo>
                    <a:pt x="3928834" y="182689"/>
                  </a:lnTo>
                  <a:lnTo>
                    <a:pt x="3928834" y="98272"/>
                  </a:lnTo>
                  <a:lnTo>
                    <a:pt x="3928821" y="166128"/>
                  </a:lnTo>
                  <a:lnTo>
                    <a:pt x="3926141" y="168808"/>
                  </a:lnTo>
                  <a:lnTo>
                    <a:pt x="3698087" y="168808"/>
                  </a:lnTo>
                  <a:lnTo>
                    <a:pt x="3695801" y="167995"/>
                  </a:lnTo>
                  <a:lnTo>
                    <a:pt x="3695674" y="167767"/>
                  </a:lnTo>
                  <a:lnTo>
                    <a:pt x="3693884" y="164452"/>
                  </a:lnTo>
                  <a:lnTo>
                    <a:pt x="3693553" y="163080"/>
                  </a:lnTo>
                  <a:lnTo>
                    <a:pt x="3693655" y="98272"/>
                  </a:lnTo>
                  <a:lnTo>
                    <a:pt x="3696309" y="95643"/>
                  </a:lnTo>
                  <a:lnTo>
                    <a:pt x="3926205" y="95643"/>
                  </a:lnTo>
                  <a:lnTo>
                    <a:pt x="3928834" y="98272"/>
                  </a:lnTo>
                  <a:lnTo>
                    <a:pt x="3928834" y="1333"/>
                  </a:lnTo>
                  <a:lnTo>
                    <a:pt x="3928821" y="81495"/>
                  </a:lnTo>
                  <a:lnTo>
                    <a:pt x="3926040" y="84289"/>
                  </a:lnTo>
                  <a:lnTo>
                    <a:pt x="3697033" y="84289"/>
                  </a:lnTo>
                  <a:lnTo>
                    <a:pt x="3694607" y="82651"/>
                  </a:lnTo>
                  <a:lnTo>
                    <a:pt x="3693617" y="79044"/>
                  </a:lnTo>
                  <a:lnTo>
                    <a:pt x="3693515" y="13906"/>
                  </a:lnTo>
                  <a:lnTo>
                    <a:pt x="3696208" y="11201"/>
                  </a:lnTo>
                  <a:lnTo>
                    <a:pt x="3924096" y="11201"/>
                  </a:lnTo>
                  <a:lnTo>
                    <a:pt x="3926332" y="11925"/>
                  </a:lnTo>
                  <a:lnTo>
                    <a:pt x="3928326" y="15278"/>
                  </a:lnTo>
                  <a:lnTo>
                    <a:pt x="3928783" y="16687"/>
                  </a:lnTo>
                  <a:lnTo>
                    <a:pt x="3928821" y="81495"/>
                  </a:lnTo>
                  <a:lnTo>
                    <a:pt x="3928821" y="1333"/>
                  </a:lnTo>
                  <a:lnTo>
                    <a:pt x="3921785" y="0"/>
                  </a:lnTo>
                  <a:lnTo>
                    <a:pt x="3700449" y="0"/>
                  </a:lnTo>
                  <a:lnTo>
                    <a:pt x="3693287" y="1371"/>
                  </a:lnTo>
                  <a:lnTo>
                    <a:pt x="3687483" y="5168"/>
                  </a:lnTo>
                  <a:lnTo>
                    <a:pt x="3683635" y="10909"/>
                  </a:lnTo>
                  <a:lnTo>
                    <a:pt x="3683584" y="11201"/>
                  </a:lnTo>
                  <a:lnTo>
                    <a:pt x="3682238" y="18097"/>
                  </a:lnTo>
                  <a:lnTo>
                    <a:pt x="3682263" y="79044"/>
                  </a:lnTo>
                  <a:lnTo>
                    <a:pt x="3686962" y="89928"/>
                  </a:lnTo>
                  <a:lnTo>
                    <a:pt x="3686886" y="90081"/>
                  </a:lnTo>
                  <a:lnTo>
                    <a:pt x="3686835" y="90220"/>
                  </a:lnTo>
                  <a:lnTo>
                    <a:pt x="3686670" y="90462"/>
                  </a:lnTo>
                  <a:lnTo>
                    <a:pt x="3686492" y="90665"/>
                  </a:lnTo>
                  <a:lnTo>
                    <a:pt x="3683635" y="94221"/>
                  </a:lnTo>
                  <a:lnTo>
                    <a:pt x="3682238" y="98018"/>
                  </a:lnTo>
                  <a:lnTo>
                    <a:pt x="3682238" y="165023"/>
                  </a:lnTo>
                  <a:lnTo>
                    <a:pt x="3682847" y="167767"/>
                  </a:lnTo>
                  <a:lnTo>
                    <a:pt x="3682962" y="167995"/>
                  </a:lnTo>
                  <a:lnTo>
                    <a:pt x="3684994" y="171742"/>
                  </a:lnTo>
                  <a:lnTo>
                    <a:pt x="3685971" y="173075"/>
                  </a:lnTo>
                  <a:lnTo>
                    <a:pt x="3686721" y="174434"/>
                  </a:lnTo>
                  <a:lnTo>
                    <a:pt x="3686746" y="174802"/>
                  </a:lnTo>
                  <a:lnTo>
                    <a:pt x="3683520" y="178587"/>
                  </a:lnTo>
                  <a:lnTo>
                    <a:pt x="3682263" y="182689"/>
                  </a:lnTo>
                  <a:lnTo>
                    <a:pt x="3682327" y="246519"/>
                  </a:lnTo>
                  <a:lnTo>
                    <a:pt x="3700703" y="264477"/>
                  </a:lnTo>
                  <a:lnTo>
                    <a:pt x="3805491" y="264477"/>
                  </a:lnTo>
                  <a:lnTo>
                    <a:pt x="3805605" y="310375"/>
                  </a:lnTo>
                  <a:lnTo>
                    <a:pt x="3805288" y="310730"/>
                  </a:lnTo>
                  <a:lnTo>
                    <a:pt x="3796550" y="313512"/>
                  </a:lnTo>
                  <a:lnTo>
                    <a:pt x="3791229" y="318719"/>
                  </a:lnTo>
                  <a:lnTo>
                    <a:pt x="3791178" y="318858"/>
                  </a:lnTo>
                  <a:lnTo>
                    <a:pt x="3788245" y="327710"/>
                  </a:lnTo>
                  <a:lnTo>
                    <a:pt x="3787825" y="328053"/>
                  </a:lnTo>
                  <a:lnTo>
                    <a:pt x="3689896" y="328053"/>
                  </a:lnTo>
                  <a:lnTo>
                    <a:pt x="3686911" y="328701"/>
                  </a:lnTo>
                  <a:lnTo>
                    <a:pt x="3685413" y="330111"/>
                  </a:lnTo>
                  <a:lnTo>
                    <a:pt x="3684308" y="334670"/>
                  </a:lnTo>
                  <a:lnTo>
                    <a:pt x="3685019" y="336600"/>
                  </a:lnTo>
                  <a:lnTo>
                    <a:pt x="3688181" y="339229"/>
                  </a:lnTo>
                  <a:lnTo>
                    <a:pt x="3517646" y="339229"/>
                  </a:lnTo>
                  <a:lnTo>
                    <a:pt x="3798989" y="339445"/>
                  </a:lnTo>
                  <a:lnTo>
                    <a:pt x="3799001" y="339610"/>
                  </a:lnTo>
                  <a:lnTo>
                    <a:pt x="3823373" y="339610"/>
                  </a:lnTo>
                  <a:lnTo>
                    <a:pt x="3823373" y="339458"/>
                  </a:lnTo>
                  <a:lnTo>
                    <a:pt x="3834346" y="339471"/>
                  </a:lnTo>
                  <a:lnTo>
                    <a:pt x="3834815" y="339229"/>
                  </a:lnTo>
                  <a:lnTo>
                    <a:pt x="3932948" y="339229"/>
                  </a:lnTo>
                  <a:lnTo>
                    <a:pt x="3935438" y="338861"/>
                  </a:lnTo>
                  <a:lnTo>
                    <a:pt x="3937419" y="336740"/>
                  </a:lnTo>
                  <a:lnTo>
                    <a:pt x="3937419" y="336600"/>
                  </a:lnTo>
                  <a:lnTo>
                    <a:pt x="3937800" y="331495"/>
                  </a:lnTo>
                  <a:lnTo>
                    <a:pt x="3936238" y="329069"/>
                  </a:lnTo>
                  <a:lnTo>
                    <a:pt x="3932656" y="328053"/>
                  </a:lnTo>
                  <a:lnTo>
                    <a:pt x="3834561" y="328053"/>
                  </a:lnTo>
                  <a:lnTo>
                    <a:pt x="3833888" y="327710"/>
                  </a:lnTo>
                  <a:lnTo>
                    <a:pt x="3834066" y="327710"/>
                  </a:lnTo>
                  <a:lnTo>
                    <a:pt x="3831920" y="321119"/>
                  </a:lnTo>
                  <a:lnTo>
                    <a:pt x="3831183" y="318858"/>
                  </a:lnTo>
                  <a:lnTo>
                    <a:pt x="3825811" y="313512"/>
                  </a:lnTo>
                  <a:lnTo>
                    <a:pt x="3825583" y="313512"/>
                  </a:lnTo>
                  <a:lnTo>
                    <a:pt x="3823512" y="312839"/>
                  </a:lnTo>
                  <a:lnTo>
                    <a:pt x="3823512" y="326809"/>
                  </a:lnTo>
                  <a:lnTo>
                    <a:pt x="3823385" y="338861"/>
                  </a:lnTo>
                  <a:lnTo>
                    <a:pt x="3823385" y="339229"/>
                  </a:lnTo>
                  <a:lnTo>
                    <a:pt x="3798989" y="339229"/>
                  </a:lnTo>
                  <a:lnTo>
                    <a:pt x="3798913" y="336740"/>
                  </a:lnTo>
                  <a:lnTo>
                    <a:pt x="3798811" y="333629"/>
                  </a:lnTo>
                  <a:lnTo>
                    <a:pt x="3798709" y="330111"/>
                  </a:lnTo>
                  <a:lnTo>
                    <a:pt x="3798608" y="326809"/>
                  </a:lnTo>
                  <a:lnTo>
                    <a:pt x="3804043" y="321119"/>
                  </a:lnTo>
                  <a:lnTo>
                    <a:pt x="3818128" y="321360"/>
                  </a:lnTo>
                  <a:lnTo>
                    <a:pt x="3823512" y="326809"/>
                  </a:lnTo>
                  <a:lnTo>
                    <a:pt x="3823512" y="312839"/>
                  </a:lnTo>
                  <a:lnTo>
                    <a:pt x="3817074" y="310730"/>
                  </a:lnTo>
                  <a:lnTo>
                    <a:pt x="3816756" y="310375"/>
                  </a:lnTo>
                  <a:lnTo>
                    <a:pt x="3816781" y="264477"/>
                  </a:lnTo>
                  <a:lnTo>
                    <a:pt x="3922064" y="264477"/>
                  </a:lnTo>
                  <a:lnTo>
                    <a:pt x="3929138" y="263093"/>
                  </a:lnTo>
                  <a:lnTo>
                    <a:pt x="3934853" y="259257"/>
                  </a:lnTo>
                  <a:lnTo>
                    <a:pt x="3938663" y="253580"/>
                  </a:lnTo>
                  <a:lnTo>
                    <a:pt x="3938727" y="253263"/>
                  </a:lnTo>
                  <a:lnTo>
                    <a:pt x="3940048" y="246519"/>
                  </a:lnTo>
                  <a:lnTo>
                    <a:pt x="3939997" y="184924"/>
                  </a:lnTo>
                  <a:lnTo>
                    <a:pt x="3939349" y="180340"/>
                  </a:lnTo>
                  <a:lnTo>
                    <a:pt x="3939209" y="180073"/>
                  </a:lnTo>
                  <a:lnTo>
                    <a:pt x="3937736" y="177228"/>
                  </a:lnTo>
                  <a:lnTo>
                    <a:pt x="3935272" y="174434"/>
                  </a:lnTo>
                  <a:lnTo>
                    <a:pt x="3938359" y="170903"/>
                  </a:lnTo>
                  <a:lnTo>
                    <a:pt x="3939248" y="168808"/>
                  </a:lnTo>
                  <a:lnTo>
                    <a:pt x="3940048" y="166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pic>
          <p:nvPicPr>
            <p:cNvPr id="271" name="Google Shape;271;g37a544b5ecd_0_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032374" y="4363020"/>
              <a:ext cx="625114" cy="1733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g37a544b5ecd_0_7"/>
            <p:cNvSpPr/>
            <p:nvPr/>
          </p:nvSpPr>
          <p:spPr>
            <a:xfrm>
              <a:off x="3368306" y="4526419"/>
              <a:ext cx="6370955" cy="371475"/>
            </a:xfrm>
            <a:custGeom>
              <a:avLst/>
              <a:gdLst/>
              <a:ahLst/>
              <a:cxnLst/>
              <a:rect l="l" t="t" r="r" b="b"/>
              <a:pathLst>
                <a:path w="6370955" h="371475" extrusionOk="0">
                  <a:moveTo>
                    <a:pt x="162140" y="129921"/>
                  </a:moveTo>
                  <a:lnTo>
                    <a:pt x="159435" y="126441"/>
                  </a:lnTo>
                  <a:lnTo>
                    <a:pt x="81026" y="126441"/>
                  </a:lnTo>
                  <a:lnTo>
                    <a:pt x="41897" y="126441"/>
                  </a:lnTo>
                  <a:lnTo>
                    <a:pt x="3670" y="126441"/>
                  </a:lnTo>
                  <a:lnTo>
                    <a:pt x="1333" y="128562"/>
                  </a:lnTo>
                  <a:lnTo>
                    <a:pt x="1028" y="131330"/>
                  </a:lnTo>
                  <a:lnTo>
                    <a:pt x="698" y="134277"/>
                  </a:lnTo>
                  <a:lnTo>
                    <a:pt x="2489" y="136893"/>
                  </a:lnTo>
                  <a:lnTo>
                    <a:pt x="5334" y="137515"/>
                  </a:lnTo>
                  <a:lnTo>
                    <a:pt x="6032" y="137668"/>
                  </a:lnTo>
                  <a:lnTo>
                    <a:pt x="6781" y="137642"/>
                  </a:lnTo>
                  <a:lnTo>
                    <a:pt x="44335" y="137655"/>
                  </a:lnTo>
                  <a:lnTo>
                    <a:pt x="81165" y="137655"/>
                  </a:lnTo>
                  <a:lnTo>
                    <a:pt x="117983" y="137642"/>
                  </a:lnTo>
                  <a:lnTo>
                    <a:pt x="155244" y="137642"/>
                  </a:lnTo>
                  <a:lnTo>
                    <a:pt x="155702" y="137668"/>
                  </a:lnTo>
                  <a:lnTo>
                    <a:pt x="156146" y="137629"/>
                  </a:lnTo>
                  <a:lnTo>
                    <a:pt x="158445" y="137464"/>
                  </a:lnTo>
                  <a:lnTo>
                    <a:pt x="160388" y="135864"/>
                  </a:lnTo>
                  <a:lnTo>
                    <a:pt x="161048" y="133654"/>
                  </a:lnTo>
                  <a:lnTo>
                    <a:pt x="162140" y="129921"/>
                  </a:lnTo>
                  <a:close/>
                </a:path>
                <a:path w="6370955" h="371475" extrusionOk="0">
                  <a:moveTo>
                    <a:pt x="162420" y="214693"/>
                  </a:moveTo>
                  <a:lnTo>
                    <a:pt x="159613" y="210858"/>
                  </a:lnTo>
                  <a:lnTo>
                    <a:pt x="6527" y="210858"/>
                  </a:lnTo>
                  <a:lnTo>
                    <a:pt x="6273" y="210870"/>
                  </a:lnTo>
                  <a:lnTo>
                    <a:pt x="3962" y="210985"/>
                  </a:lnTo>
                  <a:lnTo>
                    <a:pt x="1993" y="212483"/>
                  </a:lnTo>
                  <a:lnTo>
                    <a:pt x="1257" y="214680"/>
                  </a:lnTo>
                  <a:lnTo>
                    <a:pt x="0" y="218490"/>
                  </a:lnTo>
                  <a:lnTo>
                    <a:pt x="2743" y="222072"/>
                  </a:lnTo>
                  <a:lnTo>
                    <a:pt x="81165" y="222072"/>
                  </a:lnTo>
                  <a:lnTo>
                    <a:pt x="154444" y="222072"/>
                  </a:lnTo>
                  <a:lnTo>
                    <a:pt x="155168" y="222110"/>
                  </a:lnTo>
                  <a:lnTo>
                    <a:pt x="155905" y="222072"/>
                  </a:lnTo>
                  <a:lnTo>
                    <a:pt x="158280" y="221907"/>
                  </a:lnTo>
                  <a:lnTo>
                    <a:pt x="159981" y="220738"/>
                  </a:lnTo>
                  <a:lnTo>
                    <a:pt x="160858" y="218541"/>
                  </a:lnTo>
                  <a:lnTo>
                    <a:pt x="162420" y="214693"/>
                  </a:lnTo>
                  <a:close/>
                </a:path>
                <a:path w="6370955" h="371475" extrusionOk="0">
                  <a:moveTo>
                    <a:pt x="209816" y="132067"/>
                  </a:moveTo>
                  <a:lnTo>
                    <a:pt x="209791" y="131940"/>
                  </a:lnTo>
                  <a:lnTo>
                    <a:pt x="208432" y="125222"/>
                  </a:lnTo>
                  <a:lnTo>
                    <a:pt x="208394" y="125018"/>
                  </a:lnTo>
                  <a:lnTo>
                    <a:pt x="204520" y="119278"/>
                  </a:lnTo>
                  <a:lnTo>
                    <a:pt x="198767" y="115417"/>
                  </a:lnTo>
                  <a:lnTo>
                    <a:pt x="198615" y="115392"/>
                  </a:lnTo>
                  <a:lnTo>
                    <a:pt x="198615" y="128371"/>
                  </a:lnTo>
                  <a:lnTo>
                    <a:pt x="198564" y="135839"/>
                  </a:lnTo>
                  <a:lnTo>
                    <a:pt x="195529" y="138798"/>
                  </a:lnTo>
                  <a:lnTo>
                    <a:pt x="187934" y="138798"/>
                  </a:lnTo>
                  <a:lnTo>
                    <a:pt x="184886" y="135648"/>
                  </a:lnTo>
                  <a:lnTo>
                    <a:pt x="184975" y="132067"/>
                  </a:lnTo>
                  <a:lnTo>
                    <a:pt x="185064" y="128244"/>
                  </a:lnTo>
                  <a:lnTo>
                    <a:pt x="188125" y="125222"/>
                  </a:lnTo>
                  <a:lnTo>
                    <a:pt x="195491" y="125222"/>
                  </a:lnTo>
                  <a:lnTo>
                    <a:pt x="198615" y="128371"/>
                  </a:lnTo>
                  <a:lnTo>
                    <a:pt x="198615" y="115392"/>
                  </a:lnTo>
                  <a:lnTo>
                    <a:pt x="173761" y="132067"/>
                  </a:lnTo>
                  <a:lnTo>
                    <a:pt x="174498" y="135839"/>
                  </a:lnTo>
                  <a:lnTo>
                    <a:pt x="175171" y="139052"/>
                  </a:lnTo>
                  <a:lnTo>
                    <a:pt x="179031" y="144780"/>
                  </a:lnTo>
                  <a:lnTo>
                    <a:pt x="184772" y="148653"/>
                  </a:lnTo>
                  <a:lnTo>
                    <a:pt x="191833" y="150088"/>
                  </a:lnTo>
                  <a:lnTo>
                    <a:pt x="198831" y="148653"/>
                  </a:lnTo>
                  <a:lnTo>
                    <a:pt x="204546" y="144780"/>
                  </a:lnTo>
                  <a:lnTo>
                    <a:pt x="208407" y="139052"/>
                  </a:lnTo>
                  <a:lnTo>
                    <a:pt x="208457" y="138798"/>
                  </a:lnTo>
                  <a:lnTo>
                    <a:pt x="209816" y="132067"/>
                  </a:lnTo>
                  <a:close/>
                </a:path>
                <a:path w="6370955" h="371475" extrusionOk="0">
                  <a:moveTo>
                    <a:pt x="209829" y="216547"/>
                  </a:moveTo>
                  <a:lnTo>
                    <a:pt x="198577" y="199834"/>
                  </a:lnTo>
                  <a:lnTo>
                    <a:pt x="198577" y="212737"/>
                  </a:lnTo>
                  <a:lnTo>
                    <a:pt x="198577" y="220205"/>
                  </a:lnTo>
                  <a:lnTo>
                    <a:pt x="195491" y="223278"/>
                  </a:lnTo>
                  <a:lnTo>
                    <a:pt x="188099" y="223278"/>
                  </a:lnTo>
                  <a:lnTo>
                    <a:pt x="185013" y="220205"/>
                  </a:lnTo>
                  <a:lnTo>
                    <a:pt x="184988" y="212737"/>
                  </a:lnTo>
                  <a:lnTo>
                    <a:pt x="188137" y="209550"/>
                  </a:lnTo>
                  <a:lnTo>
                    <a:pt x="195389" y="209550"/>
                  </a:lnTo>
                  <a:lnTo>
                    <a:pt x="198577" y="212737"/>
                  </a:lnTo>
                  <a:lnTo>
                    <a:pt x="198577" y="199834"/>
                  </a:lnTo>
                  <a:lnTo>
                    <a:pt x="191922" y="198412"/>
                  </a:lnTo>
                  <a:lnTo>
                    <a:pt x="184937" y="199771"/>
                  </a:lnTo>
                  <a:lnTo>
                    <a:pt x="179171" y="203581"/>
                  </a:lnTo>
                  <a:lnTo>
                    <a:pt x="175234" y="209245"/>
                  </a:lnTo>
                  <a:lnTo>
                    <a:pt x="175171" y="209550"/>
                  </a:lnTo>
                  <a:lnTo>
                    <a:pt x="173761" y="216141"/>
                  </a:lnTo>
                  <a:lnTo>
                    <a:pt x="191655" y="234505"/>
                  </a:lnTo>
                  <a:lnTo>
                    <a:pt x="199174" y="233045"/>
                  </a:lnTo>
                  <a:lnTo>
                    <a:pt x="198843" y="233045"/>
                  </a:lnTo>
                  <a:lnTo>
                    <a:pt x="204470" y="229298"/>
                  </a:lnTo>
                  <a:lnTo>
                    <a:pt x="204584" y="229120"/>
                  </a:lnTo>
                  <a:lnTo>
                    <a:pt x="208368" y="223570"/>
                  </a:lnTo>
                  <a:lnTo>
                    <a:pt x="208432" y="223278"/>
                  </a:lnTo>
                  <a:lnTo>
                    <a:pt x="209829" y="216547"/>
                  </a:lnTo>
                  <a:close/>
                </a:path>
                <a:path w="6370955" h="371475" extrusionOk="0">
                  <a:moveTo>
                    <a:pt x="1895030" y="353466"/>
                  </a:moveTo>
                  <a:lnTo>
                    <a:pt x="1884349" y="353466"/>
                  </a:lnTo>
                  <a:lnTo>
                    <a:pt x="1884337" y="354685"/>
                  </a:lnTo>
                  <a:lnTo>
                    <a:pt x="1879155" y="359892"/>
                  </a:lnTo>
                  <a:lnTo>
                    <a:pt x="1865414" y="359892"/>
                  </a:lnTo>
                  <a:lnTo>
                    <a:pt x="1860003" y="354685"/>
                  </a:lnTo>
                  <a:lnTo>
                    <a:pt x="1859965" y="353466"/>
                  </a:lnTo>
                  <a:lnTo>
                    <a:pt x="1849221" y="353466"/>
                  </a:lnTo>
                  <a:lnTo>
                    <a:pt x="1872018" y="371233"/>
                  </a:lnTo>
                  <a:lnTo>
                    <a:pt x="1879396" y="370128"/>
                  </a:lnTo>
                  <a:lnTo>
                    <a:pt x="1894738" y="354393"/>
                  </a:lnTo>
                  <a:lnTo>
                    <a:pt x="1895030" y="353466"/>
                  </a:lnTo>
                  <a:close/>
                </a:path>
                <a:path w="6370955" h="371475" extrusionOk="0">
                  <a:moveTo>
                    <a:pt x="1928698" y="63487"/>
                  </a:moveTo>
                  <a:lnTo>
                    <a:pt x="1927834" y="60096"/>
                  </a:lnTo>
                  <a:lnTo>
                    <a:pt x="1927136" y="57353"/>
                  </a:lnTo>
                  <a:lnTo>
                    <a:pt x="1924964" y="55854"/>
                  </a:lnTo>
                  <a:lnTo>
                    <a:pt x="1773212" y="55854"/>
                  </a:lnTo>
                  <a:lnTo>
                    <a:pt x="1772805" y="55892"/>
                  </a:lnTo>
                  <a:lnTo>
                    <a:pt x="1769846" y="56172"/>
                  </a:lnTo>
                  <a:lnTo>
                    <a:pt x="1767662" y="58597"/>
                  </a:lnTo>
                  <a:lnTo>
                    <a:pt x="1767725" y="61582"/>
                  </a:lnTo>
                  <a:lnTo>
                    <a:pt x="1767776" y="64897"/>
                  </a:lnTo>
                  <a:lnTo>
                    <a:pt x="1770253" y="67094"/>
                  </a:lnTo>
                  <a:lnTo>
                    <a:pt x="1847875" y="67094"/>
                  </a:lnTo>
                  <a:lnTo>
                    <a:pt x="1921802" y="67094"/>
                  </a:lnTo>
                  <a:lnTo>
                    <a:pt x="1922322" y="67106"/>
                  </a:lnTo>
                  <a:lnTo>
                    <a:pt x="1922856" y="67068"/>
                  </a:lnTo>
                  <a:lnTo>
                    <a:pt x="1926336" y="66802"/>
                  </a:lnTo>
                  <a:lnTo>
                    <a:pt x="1928698" y="63487"/>
                  </a:lnTo>
                  <a:close/>
                </a:path>
                <a:path w="6370955" h="371475" extrusionOk="0">
                  <a:moveTo>
                    <a:pt x="1928876" y="143776"/>
                  </a:moveTo>
                  <a:lnTo>
                    <a:pt x="1926170" y="140296"/>
                  </a:lnTo>
                  <a:lnTo>
                    <a:pt x="1847761" y="140296"/>
                  </a:lnTo>
                  <a:lnTo>
                    <a:pt x="1808632" y="140296"/>
                  </a:lnTo>
                  <a:lnTo>
                    <a:pt x="1770405" y="140296"/>
                  </a:lnTo>
                  <a:lnTo>
                    <a:pt x="1768068" y="142417"/>
                  </a:lnTo>
                  <a:lnTo>
                    <a:pt x="1767763" y="145186"/>
                  </a:lnTo>
                  <a:lnTo>
                    <a:pt x="1767433" y="148132"/>
                  </a:lnTo>
                  <a:lnTo>
                    <a:pt x="1769224" y="150749"/>
                  </a:lnTo>
                  <a:lnTo>
                    <a:pt x="1772081" y="151371"/>
                  </a:lnTo>
                  <a:lnTo>
                    <a:pt x="1772767" y="151523"/>
                  </a:lnTo>
                  <a:lnTo>
                    <a:pt x="1773516" y="151498"/>
                  </a:lnTo>
                  <a:lnTo>
                    <a:pt x="1811070" y="151511"/>
                  </a:lnTo>
                  <a:lnTo>
                    <a:pt x="1847900" y="151511"/>
                  </a:lnTo>
                  <a:lnTo>
                    <a:pt x="1884718" y="151498"/>
                  </a:lnTo>
                  <a:lnTo>
                    <a:pt x="1921979" y="151498"/>
                  </a:lnTo>
                  <a:lnTo>
                    <a:pt x="1922437" y="151523"/>
                  </a:lnTo>
                  <a:lnTo>
                    <a:pt x="1922881" y="151485"/>
                  </a:lnTo>
                  <a:lnTo>
                    <a:pt x="1925180" y="151320"/>
                  </a:lnTo>
                  <a:lnTo>
                    <a:pt x="1927123" y="149720"/>
                  </a:lnTo>
                  <a:lnTo>
                    <a:pt x="1927783" y="147510"/>
                  </a:lnTo>
                  <a:lnTo>
                    <a:pt x="1928876" y="143776"/>
                  </a:lnTo>
                  <a:close/>
                </a:path>
                <a:path w="6370955" h="371475" extrusionOk="0">
                  <a:moveTo>
                    <a:pt x="1929155" y="228549"/>
                  </a:moveTo>
                  <a:lnTo>
                    <a:pt x="1926348" y="224713"/>
                  </a:lnTo>
                  <a:lnTo>
                    <a:pt x="1773262" y="224713"/>
                  </a:lnTo>
                  <a:lnTo>
                    <a:pt x="1773008" y="224726"/>
                  </a:lnTo>
                  <a:lnTo>
                    <a:pt x="1770710" y="224840"/>
                  </a:lnTo>
                  <a:lnTo>
                    <a:pt x="1768729" y="226339"/>
                  </a:lnTo>
                  <a:lnTo>
                    <a:pt x="1767992" y="228536"/>
                  </a:lnTo>
                  <a:lnTo>
                    <a:pt x="1766735" y="232346"/>
                  </a:lnTo>
                  <a:lnTo>
                    <a:pt x="1769478" y="235927"/>
                  </a:lnTo>
                  <a:lnTo>
                    <a:pt x="1847900" y="235927"/>
                  </a:lnTo>
                  <a:lnTo>
                    <a:pt x="1921179" y="235927"/>
                  </a:lnTo>
                  <a:lnTo>
                    <a:pt x="1921903" y="235966"/>
                  </a:lnTo>
                  <a:lnTo>
                    <a:pt x="1922640" y="235927"/>
                  </a:lnTo>
                  <a:lnTo>
                    <a:pt x="1925015" y="235762"/>
                  </a:lnTo>
                  <a:lnTo>
                    <a:pt x="1926717" y="234594"/>
                  </a:lnTo>
                  <a:lnTo>
                    <a:pt x="1927593" y="232397"/>
                  </a:lnTo>
                  <a:lnTo>
                    <a:pt x="1929155" y="228549"/>
                  </a:lnTo>
                  <a:close/>
                </a:path>
                <a:path w="6370955" h="371475" extrusionOk="0">
                  <a:moveTo>
                    <a:pt x="1976551" y="145923"/>
                  </a:moveTo>
                  <a:lnTo>
                    <a:pt x="1976526" y="145796"/>
                  </a:lnTo>
                  <a:lnTo>
                    <a:pt x="1975167" y="139077"/>
                  </a:lnTo>
                  <a:lnTo>
                    <a:pt x="1975129" y="138874"/>
                  </a:lnTo>
                  <a:lnTo>
                    <a:pt x="1971255" y="133134"/>
                  </a:lnTo>
                  <a:lnTo>
                    <a:pt x="1965502" y="129273"/>
                  </a:lnTo>
                  <a:lnTo>
                    <a:pt x="1965350" y="129247"/>
                  </a:lnTo>
                  <a:lnTo>
                    <a:pt x="1965350" y="142227"/>
                  </a:lnTo>
                  <a:lnTo>
                    <a:pt x="1965299" y="149694"/>
                  </a:lnTo>
                  <a:lnTo>
                    <a:pt x="1962264" y="152654"/>
                  </a:lnTo>
                  <a:lnTo>
                    <a:pt x="1954669" y="152654"/>
                  </a:lnTo>
                  <a:lnTo>
                    <a:pt x="1951621" y="149504"/>
                  </a:lnTo>
                  <a:lnTo>
                    <a:pt x="1951710" y="145923"/>
                  </a:lnTo>
                  <a:lnTo>
                    <a:pt x="1951799" y="142100"/>
                  </a:lnTo>
                  <a:lnTo>
                    <a:pt x="1954860" y="139077"/>
                  </a:lnTo>
                  <a:lnTo>
                    <a:pt x="1962226" y="139077"/>
                  </a:lnTo>
                  <a:lnTo>
                    <a:pt x="1965350" y="142227"/>
                  </a:lnTo>
                  <a:lnTo>
                    <a:pt x="1965350" y="129247"/>
                  </a:lnTo>
                  <a:lnTo>
                    <a:pt x="1940496" y="145923"/>
                  </a:lnTo>
                  <a:lnTo>
                    <a:pt x="1941233" y="149694"/>
                  </a:lnTo>
                  <a:lnTo>
                    <a:pt x="1941906" y="152908"/>
                  </a:lnTo>
                  <a:lnTo>
                    <a:pt x="1945767" y="158635"/>
                  </a:lnTo>
                  <a:lnTo>
                    <a:pt x="1951507" y="162509"/>
                  </a:lnTo>
                  <a:lnTo>
                    <a:pt x="1958568" y="163944"/>
                  </a:lnTo>
                  <a:lnTo>
                    <a:pt x="1965566" y="162509"/>
                  </a:lnTo>
                  <a:lnTo>
                    <a:pt x="1971281" y="158635"/>
                  </a:lnTo>
                  <a:lnTo>
                    <a:pt x="1975142" y="152908"/>
                  </a:lnTo>
                  <a:lnTo>
                    <a:pt x="1975192" y="152654"/>
                  </a:lnTo>
                  <a:lnTo>
                    <a:pt x="1976551" y="145923"/>
                  </a:lnTo>
                  <a:close/>
                </a:path>
                <a:path w="6370955" h="371475" extrusionOk="0">
                  <a:moveTo>
                    <a:pt x="1976564" y="230403"/>
                  </a:moveTo>
                  <a:lnTo>
                    <a:pt x="1965325" y="213690"/>
                  </a:lnTo>
                  <a:lnTo>
                    <a:pt x="1965325" y="226593"/>
                  </a:lnTo>
                  <a:lnTo>
                    <a:pt x="1965325" y="234061"/>
                  </a:lnTo>
                  <a:lnTo>
                    <a:pt x="1962226" y="237134"/>
                  </a:lnTo>
                  <a:lnTo>
                    <a:pt x="1954834" y="237134"/>
                  </a:lnTo>
                  <a:lnTo>
                    <a:pt x="1951748" y="234061"/>
                  </a:lnTo>
                  <a:lnTo>
                    <a:pt x="1951723" y="226593"/>
                  </a:lnTo>
                  <a:lnTo>
                    <a:pt x="1954872" y="223405"/>
                  </a:lnTo>
                  <a:lnTo>
                    <a:pt x="1962137" y="223405"/>
                  </a:lnTo>
                  <a:lnTo>
                    <a:pt x="1965325" y="226593"/>
                  </a:lnTo>
                  <a:lnTo>
                    <a:pt x="1965325" y="213690"/>
                  </a:lnTo>
                  <a:lnTo>
                    <a:pt x="1958657" y="212267"/>
                  </a:lnTo>
                  <a:lnTo>
                    <a:pt x="1951672" y="213626"/>
                  </a:lnTo>
                  <a:lnTo>
                    <a:pt x="1945906" y="217436"/>
                  </a:lnTo>
                  <a:lnTo>
                    <a:pt x="1941969" y="223100"/>
                  </a:lnTo>
                  <a:lnTo>
                    <a:pt x="1941906" y="223405"/>
                  </a:lnTo>
                  <a:lnTo>
                    <a:pt x="1940496" y="229997"/>
                  </a:lnTo>
                  <a:lnTo>
                    <a:pt x="1958390" y="248361"/>
                  </a:lnTo>
                  <a:lnTo>
                    <a:pt x="1965909" y="246900"/>
                  </a:lnTo>
                  <a:lnTo>
                    <a:pt x="1965579" y="246900"/>
                  </a:lnTo>
                  <a:lnTo>
                    <a:pt x="1971205" y="243154"/>
                  </a:lnTo>
                  <a:lnTo>
                    <a:pt x="1971332" y="242976"/>
                  </a:lnTo>
                  <a:lnTo>
                    <a:pt x="1975104" y="237426"/>
                  </a:lnTo>
                  <a:lnTo>
                    <a:pt x="1975167" y="237134"/>
                  </a:lnTo>
                  <a:lnTo>
                    <a:pt x="1976564" y="230403"/>
                  </a:lnTo>
                  <a:close/>
                </a:path>
                <a:path w="6370955" h="371475" extrusionOk="0">
                  <a:moveTo>
                    <a:pt x="1976577" y="61493"/>
                  </a:moveTo>
                  <a:lnTo>
                    <a:pt x="1976513" y="61214"/>
                  </a:lnTo>
                  <a:lnTo>
                    <a:pt x="1975180" y="54648"/>
                  </a:lnTo>
                  <a:lnTo>
                    <a:pt x="1975142" y="54470"/>
                  </a:lnTo>
                  <a:lnTo>
                    <a:pt x="1971255" y="48729"/>
                  </a:lnTo>
                  <a:lnTo>
                    <a:pt x="1965490" y="44843"/>
                  </a:lnTo>
                  <a:lnTo>
                    <a:pt x="1965325" y="44818"/>
                  </a:lnTo>
                  <a:lnTo>
                    <a:pt x="1965325" y="57759"/>
                  </a:lnTo>
                  <a:lnTo>
                    <a:pt x="1965325" y="65201"/>
                  </a:lnTo>
                  <a:lnTo>
                    <a:pt x="1962251" y="68262"/>
                  </a:lnTo>
                  <a:lnTo>
                    <a:pt x="1954796" y="68262"/>
                  </a:lnTo>
                  <a:lnTo>
                    <a:pt x="1951723" y="65201"/>
                  </a:lnTo>
                  <a:lnTo>
                    <a:pt x="1951723" y="57759"/>
                  </a:lnTo>
                  <a:lnTo>
                    <a:pt x="1954822" y="54648"/>
                  </a:lnTo>
                  <a:lnTo>
                    <a:pt x="1962213" y="54648"/>
                  </a:lnTo>
                  <a:lnTo>
                    <a:pt x="1965325" y="57759"/>
                  </a:lnTo>
                  <a:lnTo>
                    <a:pt x="1965325" y="44818"/>
                  </a:lnTo>
                  <a:lnTo>
                    <a:pt x="1958454" y="43408"/>
                  </a:lnTo>
                  <a:lnTo>
                    <a:pt x="1948688" y="43408"/>
                  </a:lnTo>
                  <a:lnTo>
                    <a:pt x="1940547" y="51485"/>
                  </a:lnTo>
                  <a:lnTo>
                    <a:pt x="1940547" y="61493"/>
                  </a:lnTo>
                  <a:lnTo>
                    <a:pt x="1958441" y="79540"/>
                  </a:lnTo>
                  <a:lnTo>
                    <a:pt x="1965820" y="78079"/>
                  </a:lnTo>
                  <a:lnTo>
                    <a:pt x="1965566" y="78079"/>
                  </a:lnTo>
                  <a:lnTo>
                    <a:pt x="1971319" y="74155"/>
                  </a:lnTo>
                  <a:lnTo>
                    <a:pt x="1975129" y="68529"/>
                  </a:lnTo>
                  <a:lnTo>
                    <a:pt x="1975180" y="68262"/>
                  </a:lnTo>
                  <a:lnTo>
                    <a:pt x="1976577" y="61493"/>
                  </a:lnTo>
                  <a:close/>
                </a:path>
                <a:path w="6370955" h="371475" extrusionOk="0">
                  <a:moveTo>
                    <a:pt x="2001012" y="180797"/>
                  </a:moveTo>
                  <a:lnTo>
                    <a:pt x="2000910" y="111874"/>
                  </a:lnTo>
                  <a:lnTo>
                    <a:pt x="2000123" y="109499"/>
                  </a:lnTo>
                  <a:lnTo>
                    <a:pt x="1999856" y="108686"/>
                  </a:lnTo>
                  <a:lnTo>
                    <a:pt x="1997176" y="104978"/>
                  </a:lnTo>
                  <a:lnTo>
                    <a:pt x="1996376" y="103936"/>
                  </a:lnTo>
                  <a:lnTo>
                    <a:pt x="1996287" y="103784"/>
                  </a:lnTo>
                  <a:lnTo>
                    <a:pt x="2000021" y="99682"/>
                  </a:lnTo>
                  <a:lnTo>
                    <a:pt x="2000364" y="98145"/>
                  </a:lnTo>
                  <a:lnTo>
                    <a:pt x="2000973" y="95351"/>
                  </a:lnTo>
                  <a:lnTo>
                    <a:pt x="2000986" y="31953"/>
                  </a:lnTo>
                  <a:lnTo>
                    <a:pt x="1999678" y="25057"/>
                  </a:lnTo>
                  <a:lnTo>
                    <a:pt x="1999615" y="24765"/>
                  </a:lnTo>
                  <a:lnTo>
                    <a:pt x="1995817" y="19024"/>
                  </a:lnTo>
                  <a:lnTo>
                    <a:pt x="1990039" y="15214"/>
                  </a:lnTo>
                  <a:lnTo>
                    <a:pt x="1989797" y="15176"/>
                  </a:lnTo>
                  <a:lnTo>
                    <a:pt x="1989797" y="112128"/>
                  </a:lnTo>
                  <a:lnTo>
                    <a:pt x="1989797" y="196545"/>
                  </a:lnTo>
                  <a:lnTo>
                    <a:pt x="1989797" y="264439"/>
                  </a:lnTo>
                  <a:lnTo>
                    <a:pt x="1987169" y="267119"/>
                  </a:lnTo>
                  <a:lnTo>
                    <a:pt x="1757172" y="267119"/>
                  </a:lnTo>
                  <a:lnTo>
                    <a:pt x="1754390" y="263842"/>
                  </a:lnTo>
                  <a:lnTo>
                    <a:pt x="1754479" y="196545"/>
                  </a:lnTo>
                  <a:lnTo>
                    <a:pt x="1757095" y="193929"/>
                  </a:lnTo>
                  <a:lnTo>
                    <a:pt x="1987169" y="193929"/>
                  </a:lnTo>
                  <a:lnTo>
                    <a:pt x="1989797" y="196545"/>
                  </a:lnTo>
                  <a:lnTo>
                    <a:pt x="1989797" y="112128"/>
                  </a:lnTo>
                  <a:lnTo>
                    <a:pt x="1989785" y="179984"/>
                  </a:lnTo>
                  <a:lnTo>
                    <a:pt x="1987105" y="182664"/>
                  </a:lnTo>
                  <a:lnTo>
                    <a:pt x="1759051" y="182664"/>
                  </a:lnTo>
                  <a:lnTo>
                    <a:pt x="1756765" y="181851"/>
                  </a:lnTo>
                  <a:lnTo>
                    <a:pt x="1756651" y="181622"/>
                  </a:lnTo>
                  <a:lnTo>
                    <a:pt x="1754847" y="178308"/>
                  </a:lnTo>
                  <a:lnTo>
                    <a:pt x="1754517" y="176936"/>
                  </a:lnTo>
                  <a:lnTo>
                    <a:pt x="1754632" y="112128"/>
                  </a:lnTo>
                  <a:lnTo>
                    <a:pt x="1757273" y="109499"/>
                  </a:lnTo>
                  <a:lnTo>
                    <a:pt x="1987169" y="109499"/>
                  </a:lnTo>
                  <a:lnTo>
                    <a:pt x="1989797" y="112128"/>
                  </a:lnTo>
                  <a:lnTo>
                    <a:pt x="1989797" y="15176"/>
                  </a:lnTo>
                  <a:lnTo>
                    <a:pt x="1989785" y="95351"/>
                  </a:lnTo>
                  <a:lnTo>
                    <a:pt x="1987003" y="98145"/>
                  </a:lnTo>
                  <a:lnTo>
                    <a:pt x="1757997" y="98145"/>
                  </a:lnTo>
                  <a:lnTo>
                    <a:pt x="1755571" y="96507"/>
                  </a:lnTo>
                  <a:lnTo>
                    <a:pt x="1754581" y="92900"/>
                  </a:lnTo>
                  <a:lnTo>
                    <a:pt x="1754479" y="27762"/>
                  </a:lnTo>
                  <a:lnTo>
                    <a:pt x="1757172" y="25057"/>
                  </a:lnTo>
                  <a:lnTo>
                    <a:pt x="1985060" y="25057"/>
                  </a:lnTo>
                  <a:lnTo>
                    <a:pt x="1987296" y="25781"/>
                  </a:lnTo>
                  <a:lnTo>
                    <a:pt x="1989289" y="29133"/>
                  </a:lnTo>
                  <a:lnTo>
                    <a:pt x="1989747" y="30543"/>
                  </a:lnTo>
                  <a:lnTo>
                    <a:pt x="1989785" y="95351"/>
                  </a:lnTo>
                  <a:lnTo>
                    <a:pt x="1989785" y="15176"/>
                  </a:lnTo>
                  <a:lnTo>
                    <a:pt x="1982749" y="13855"/>
                  </a:lnTo>
                  <a:lnTo>
                    <a:pt x="1761413" y="13855"/>
                  </a:lnTo>
                  <a:lnTo>
                    <a:pt x="1754251" y="15214"/>
                  </a:lnTo>
                  <a:lnTo>
                    <a:pt x="1748447" y="19024"/>
                  </a:lnTo>
                  <a:lnTo>
                    <a:pt x="1744599" y="24765"/>
                  </a:lnTo>
                  <a:lnTo>
                    <a:pt x="1744548" y="25057"/>
                  </a:lnTo>
                  <a:lnTo>
                    <a:pt x="1743214" y="31953"/>
                  </a:lnTo>
                  <a:lnTo>
                    <a:pt x="1743227" y="92900"/>
                  </a:lnTo>
                  <a:lnTo>
                    <a:pt x="1747926" y="103784"/>
                  </a:lnTo>
                  <a:lnTo>
                    <a:pt x="1747850" y="103936"/>
                  </a:lnTo>
                  <a:lnTo>
                    <a:pt x="1747799" y="104076"/>
                  </a:lnTo>
                  <a:lnTo>
                    <a:pt x="1747634" y="104317"/>
                  </a:lnTo>
                  <a:lnTo>
                    <a:pt x="1747456" y="104521"/>
                  </a:lnTo>
                  <a:lnTo>
                    <a:pt x="1744599" y="108064"/>
                  </a:lnTo>
                  <a:lnTo>
                    <a:pt x="1743214" y="111874"/>
                  </a:lnTo>
                  <a:lnTo>
                    <a:pt x="1743214" y="178879"/>
                  </a:lnTo>
                  <a:lnTo>
                    <a:pt x="1743811" y="181622"/>
                  </a:lnTo>
                  <a:lnTo>
                    <a:pt x="1743925" y="181851"/>
                  </a:lnTo>
                  <a:lnTo>
                    <a:pt x="1745957" y="185597"/>
                  </a:lnTo>
                  <a:lnTo>
                    <a:pt x="1746935" y="186931"/>
                  </a:lnTo>
                  <a:lnTo>
                    <a:pt x="1747685" y="188290"/>
                  </a:lnTo>
                  <a:lnTo>
                    <a:pt x="1747710" y="188658"/>
                  </a:lnTo>
                  <a:lnTo>
                    <a:pt x="1744484" y="192443"/>
                  </a:lnTo>
                  <a:lnTo>
                    <a:pt x="1743227" y="196545"/>
                  </a:lnTo>
                  <a:lnTo>
                    <a:pt x="1743290" y="260375"/>
                  </a:lnTo>
                  <a:lnTo>
                    <a:pt x="1761667" y="278333"/>
                  </a:lnTo>
                  <a:lnTo>
                    <a:pt x="1866455" y="278333"/>
                  </a:lnTo>
                  <a:lnTo>
                    <a:pt x="1866569" y="324231"/>
                  </a:lnTo>
                  <a:lnTo>
                    <a:pt x="1866252" y="324586"/>
                  </a:lnTo>
                  <a:lnTo>
                    <a:pt x="1857514" y="327367"/>
                  </a:lnTo>
                  <a:lnTo>
                    <a:pt x="1852193" y="332574"/>
                  </a:lnTo>
                  <a:lnTo>
                    <a:pt x="1852142" y="332714"/>
                  </a:lnTo>
                  <a:lnTo>
                    <a:pt x="1849208" y="341566"/>
                  </a:lnTo>
                  <a:lnTo>
                    <a:pt x="1848789" y="341909"/>
                  </a:lnTo>
                  <a:lnTo>
                    <a:pt x="1750860" y="341909"/>
                  </a:lnTo>
                  <a:lnTo>
                    <a:pt x="1747875" y="342557"/>
                  </a:lnTo>
                  <a:lnTo>
                    <a:pt x="1746377" y="343966"/>
                  </a:lnTo>
                  <a:lnTo>
                    <a:pt x="1745272" y="348526"/>
                  </a:lnTo>
                  <a:lnTo>
                    <a:pt x="1745996" y="350456"/>
                  </a:lnTo>
                  <a:lnTo>
                    <a:pt x="1749145" y="353085"/>
                  </a:lnTo>
                  <a:lnTo>
                    <a:pt x="1578610" y="353085"/>
                  </a:lnTo>
                  <a:lnTo>
                    <a:pt x="1859953" y="353301"/>
                  </a:lnTo>
                  <a:lnTo>
                    <a:pt x="1859965" y="353466"/>
                  </a:lnTo>
                  <a:lnTo>
                    <a:pt x="1884349" y="353466"/>
                  </a:lnTo>
                  <a:lnTo>
                    <a:pt x="1884349" y="353314"/>
                  </a:lnTo>
                  <a:lnTo>
                    <a:pt x="1895309" y="353326"/>
                  </a:lnTo>
                  <a:lnTo>
                    <a:pt x="1895779" y="353085"/>
                  </a:lnTo>
                  <a:lnTo>
                    <a:pt x="1993912" y="353085"/>
                  </a:lnTo>
                  <a:lnTo>
                    <a:pt x="1996401" y="352717"/>
                  </a:lnTo>
                  <a:lnTo>
                    <a:pt x="1998383" y="350596"/>
                  </a:lnTo>
                  <a:lnTo>
                    <a:pt x="1998383" y="350456"/>
                  </a:lnTo>
                  <a:lnTo>
                    <a:pt x="1998764" y="345351"/>
                  </a:lnTo>
                  <a:lnTo>
                    <a:pt x="1997202" y="342925"/>
                  </a:lnTo>
                  <a:lnTo>
                    <a:pt x="1993633" y="341909"/>
                  </a:lnTo>
                  <a:lnTo>
                    <a:pt x="1895525" y="341909"/>
                  </a:lnTo>
                  <a:lnTo>
                    <a:pt x="1894852" y="341566"/>
                  </a:lnTo>
                  <a:lnTo>
                    <a:pt x="1895030" y="341566"/>
                  </a:lnTo>
                  <a:lnTo>
                    <a:pt x="1892884" y="334975"/>
                  </a:lnTo>
                  <a:lnTo>
                    <a:pt x="1892147" y="332714"/>
                  </a:lnTo>
                  <a:lnTo>
                    <a:pt x="1886788" y="327367"/>
                  </a:lnTo>
                  <a:lnTo>
                    <a:pt x="1886559" y="327367"/>
                  </a:lnTo>
                  <a:lnTo>
                    <a:pt x="1884476" y="326694"/>
                  </a:lnTo>
                  <a:lnTo>
                    <a:pt x="1884476" y="340664"/>
                  </a:lnTo>
                  <a:lnTo>
                    <a:pt x="1884349" y="352717"/>
                  </a:lnTo>
                  <a:lnTo>
                    <a:pt x="1884349" y="353085"/>
                  </a:lnTo>
                  <a:lnTo>
                    <a:pt x="1859953" y="353085"/>
                  </a:lnTo>
                  <a:lnTo>
                    <a:pt x="1859876" y="350596"/>
                  </a:lnTo>
                  <a:lnTo>
                    <a:pt x="1859788" y="347484"/>
                  </a:lnTo>
                  <a:lnTo>
                    <a:pt x="1859673" y="343966"/>
                  </a:lnTo>
                  <a:lnTo>
                    <a:pt x="1859584" y="340664"/>
                  </a:lnTo>
                  <a:lnTo>
                    <a:pt x="1865007" y="334975"/>
                  </a:lnTo>
                  <a:lnTo>
                    <a:pt x="1879104" y="335216"/>
                  </a:lnTo>
                  <a:lnTo>
                    <a:pt x="1884476" y="340664"/>
                  </a:lnTo>
                  <a:lnTo>
                    <a:pt x="1884476" y="326694"/>
                  </a:lnTo>
                  <a:lnTo>
                    <a:pt x="1878037" y="324586"/>
                  </a:lnTo>
                  <a:lnTo>
                    <a:pt x="1877733" y="324231"/>
                  </a:lnTo>
                  <a:lnTo>
                    <a:pt x="1877745" y="278333"/>
                  </a:lnTo>
                  <a:lnTo>
                    <a:pt x="1983028" y="278333"/>
                  </a:lnTo>
                  <a:lnTo>
                    <a:pt x="1990102" y="276948"/>
                  </a:lnTo>
                  <a:lnTo>
                    <a:pt x="1995817" y="273113"/>
                  </a:lnTo>
                  <a:lnTo>
                    <a:pt x="1999627" y="267436"/>
                  </a:lnTo>
                  <a:lnTo>
                    <a:pt x="1999691" y="267119"/>
                  </a:lnTo>
                  <a:lnTo>
                    <a:pt x="2001012" y="260375"/>
                  </a:lnTo>
                  <a:lnTo>
                    <a:pt x="2000961" y="198780"/>
                  </a:lnTo>
                  <a:lnTo>
                    <a:pt x="2000313" y="194195"/>
                  </a:lnTo>
                  <a:lnTo>
                    <a:pt x="2000173" y="193929"/>
                  </a:lnTo>
                  <a:lnTo>
                    <a:pt x="1998713" y="191084"/>
                  </a:lnTo>
                  <a:lnTo>
                    <a:pt x="1996236" y="188290"/>
                  </a:lnTo>
                  <a:lnTo>
                    <a:pt x="1999335" y="184759"/>
                  </a:lnTo>
                  <a:lnTo>
                    <a:pt x="2000224" y="182664"/>
                  </a:lnTo>
                  <a:lnTo>
                    <a:pt x="2001012" y="180797"/>
                  </a:lnTo>
                  <a:close/>
                </a:path>
                <a:path w="6370955" h="371475" extrusionOk="0">
                  <a:moveTo>
                    <a:pt x="2756306" y="353466"/>
                  </a:moveTo>
                  <a:lnTo>
                    <a:pt x="2745613" y="353466"/>
                  </a:lnTo>
                  <a:lnTo>
                    <a:pt x="2745600" y="354685"/>
                  </a:lnTo>
                  <a:lnTo>
                    <a:pt x="2740418" y="359892"/>
                  </a:lnTo>
                  <a:lnTo>
                    <a:pt x="2726690" y="359892"/>
                  </a:lnTo>
                  <a:lnTo>
                    <a:pt x="2721267" y="354685"/>
                  </a:lnTo>
                  <a:lnTo>
                    <a:pt x="2721229" y="353466"/>
                  </a:lnTo>
                  <a:lnTo>
                    <a:pt x="2710497" y="353466"/>
                  </a:lnTo>
                  <a:lnTo>
                    <a:pt x="2733294" y="371233"/>
                  </a:lnTo>
                  <a:lnTo>
                    <a:pt x="2740660" y="370128"/>
                  </a:lnTo>
                  <a:lnTo>
                    <a:pt x="2756001" y="354393"/>
                  </a:lnTo>
                  <a:lnTo>
                    <a:pt x="2756306" y="353466"/>
                  </a:lnTo>
                  <a:close/>
                </a:path>
                <a:path w="6370955" h="371475" extrusionOk="0">
                  <a:moveTo>
                    <a:pt x="2789961" y="63487"/>
                  </a:moveTo>
                  <a:lnTo>
                    <a:pt x="2789110" y="60096"/>
                  </a:lnTo>
                  <a:lnTo>
                    <a:pt x="2788412" y="57353"/>
                  </a:lnTo>
                  <a:lnTo>
                    <a:pt x="2786227" y="55854"/>
                  </a:lnTo>
                  <a:lnTo>
                    <a:pt x="2634488" y="55854"/>
                  </a:lnTo>
                  <a:lnTo>
                    <a:pt x="2634081" y="55892"/>
                  </a:lnTo>
                  <a:lnTo>
                    <a:pt x="2631109" y="56172"/>
                  </a:lnTo>
                  <a:lnTo>
                    <a:pt x="2628938" y="58597"/>
                  </a:lnTo>
                  <a:lnTo>
                    <a:pt x="2628989" y="61582"/>
                  </a:lnTo>
                  <a:lnTo>
                    <a:pt x="2629052" y="64897"/>
                  </a:lnTo>
                  <a:lnTo>
                    <a:pt x="2631516" y="67094"/>
                  </a:lnTo>
                  <a:lnTo>
                    <a:pt x="2709138" y="67094"/>
                  </a:lnTo>
                  <a:lnTo>
                    <a:pt x="2783065" y="67094"/>
                  </a:lnTo>
                  <a:lnTo>
                    <a:pt x="2783598" y="67106"/>
                  </a:lnTo>
                  <a:lnTo>
                    <a:pt x="2784132" y="67068"/>
                  </a:lnTo>
                  <a:lnTo>
                    <a:pt x="2787612" y="66802"/>
                  </a:lnTo>
                  <a:lnTo>
                    <a:pt x="2789961" y="63487"/>
                  </a:lnTo>
                  <a:close/>
                </a:path>
                <a:path w="6370955" h="371475" extrusionOk="0">
                  <a:moveTo>
                    <a:pt x="2790152" y="143776"/>
                  </a:moveTo>
                  <a:lnTo>
                    <a:pt x="2787446" y="140296"/>
                  </a:lnTo>
                  <a:lnTo>
                    <a:pt x="2709037" y="140296"/>
                  </a:lnTo>
                  <a:lnTo>
                    <a:pt x="2669895" y="140296"/>
                  </a:lnTo>
                  <a:lnTo>
                    <a:pt x="2631681" y="140296"/>
                  </a:lnTo>
                  <a:lnTo>
                    <a:pt x="2629344" y="142417"/>
                  </a:lnTo>
                  <a:lnTo>
                    <a:pt x="2629027" y="145186"/>
                  </a:lnTo>
                  <a:lnTo>
                    <a:pt x="2628696" y="148132"/>
                  </a:lnTo>
                  <a:lnTo>
                    <a:pt x="2630500" y="150749"/>
                  </a:lnTo>
                  <a:lnTo>
                    <a:pt x="2633345" y="151371"/>
                  </a:lnTo>
                  <a:lnTo>
                    <a:pt x="2634043" y="151523"/>
                  </a:lnTo>
                  <a:lnTo>
                    <a:pt x="2634792" y="151498"/>
                  </a:lnTo>
                  <a:lnTo>
                    <a:pt x="2672346" y="151511"/>
                  </a:lnTo>
                  <a:lnTo>
                    <a:pt x="2709164" y="151511"/>
                  </a:lnTo>
                  <a:lnTo>
                    <a:pt x="2745994" y="151498"/>
                  </a:lnTo>
                  <a:lnTo>
                    <a:pt x="2783255" y="151498"/>
                  </a:lnTo>
                  <a:lnTo>
                    <a:pt x="2783713" y="151523"/>
                  </a:lnTo>
                  <a:lnTo>
                    <a:pt x="2784144" y="151485"/>
                  </a:lnTo>
                  <a:lnTo>
                    <a:pt x="2786456" y="151320"/>
                  </a:lnTo>
                  <a:lnTo>
                    <a:pt x="2788386" y="149720"/>
                  </a:lnTo>
                  <a:lnTo>
                    <a:pt x="2789047" y="147510"/>
                  </a:lnTo>
                  <a:lnTo>
                    <a:pt x="2790152" y="143776"/>
                  </a:lnTo>
                  <a:close/>
                </a:path>
                <a:path w="6370955" h="371475" extrusionOk="0">
                  <a:moveTo>
                    <a:pt x="2790418" y="228549"/>
                  </a:moveTo>
                  <a:lnTo>
                    <a:pt x="2787624" y="224713"/>
                  </a:lnTo>
                  <a:lnTo>
                    <a:pt x="2634538" y="224713"/>
                  </a:lnTo>
                  <a:lnTo>
                    <a:pt x="2634284" y="224726"/>
                  </a:lnTo>
                  <a:lnTo>
                    <a:pt x="2631973" y="224840"/>
                  </a:lnTo>
                  <a:lnTo>
                    <a:pt x="2630005" y="226339"/>
                  </a:lnTo>
                  <a:lnTo>
                    <a:pt x="2629268" y="228536"/>
                  </a:lnTo>
                  <a:lnTo>
                    <a:pt x="2628011" y="232346"/>
                  </a:lnTo>
                  <a:lnTo>
                    <a:pt x="2630754" y="235927"/>
                  </a:lnTo>
                  <a:lnTo>
                    <a:pt x="2709176" y="235927"/>
                  </a:lnTo>
                  <a:lnTo>
                    <a:pt x="2782443" y="235927"/>
                  </a:lnTo>
                  <a:lnTo>
                    <a:pt x="2783179" y="235966"/>
                  </a:lnTo>
                  <a:lnTo>
                    <a:pt x="2783916" y="235927"/>
                  </a:lnTo>
                  <a:lnTo>
                    <a:pt x="2786291" y="235762"/>
                  </a:lnTo>
                  <a:lnTo>
                    <a:pt x="2787993" y="234594"/>
                  </a:lnTo>
                  <a:lnTo>
                    <a:pt x="2788869" y="232397"/>
                  </a:lnTo>
                  <a:lnTo>
                    <a:pt x="2790418" y="228549"/>
                  </a:lnTo>
                  <a:close/>
                </a:path>
                <a:path w="6370955" h="371475" extrusionOk="0">
                  <a:moveTo>
                    <a:pt x="2837827" y="145923"/>
                  </a:moveTo>
                  <a:lnTo>
                    <a:pt x="2837802" y="145796"/>
                  </a:lnTo>
                  <a:lnTo>
                    <a:pt x="2836430" y="139077"/>
                  </a:lnTo>
                  <a:lnTo>
                    <a:pt x="2836392" y="138874"/>
                  </a:lnTo>
                  <a:lnTo>
                    <a:pt x="2832519" y="133134"/>
                  </a:lnTo>
                  <a:lnTo>
                    <a:pt x="2826778" y="129273"/>
                  </a:lnTo>
                  <a:lnTo>
                    <a:pt x="2826626" y="129247"/>
                  </a:lnTo>
                  <a:lnTo>
                    <a:pt x="2826626" y="142227"/>
                  </a:lnTo>
                  <a:lnTo>
                    <a:pt x="2826575" y="149694"/>
                  </a:lnTo>
                  <a:lnTo>
                    <a:pt x="2823540" y="152654"/>
                  </a:lnTo>
                  <a:lnTo>
                    <a:pt x="2815945" y="152654"/>
                  </a:lnTo>
                  <a:lnTo>
                    <a:pt x="2812885" y="149504"/>
                  </a:lnTo>
                  <a:lnTo>
                    <a:pt x="2812973" y="145923"/>
                  </a:lnTo>
                  <a:lnTo>
                    <a:pt x="2813075" y="142100"/>
                  </a:lnTo>
                  <a:lnTo>
                    <a:pt x="2816123" y="139077"/>
                  </a:lnTo>
                  <a:lnTo>
                    <a:pt x="2823502" y="139077"/>
                  </a:lnTo>
                  <a:lnTo>
                    <a:pt x="2826626" y="142227"/>
                  </a:lnTo>
                  <a:lnTo>
                    <a:pt x="2826626" y="129247"/>
                  </a:lnTo>
                  <a:lnTo>
                    <a:pt x="2801759" y="145923"/>
                  </a:lnTo>
                  <a:lnTo>
                    <a:pt x="2802509" y="149694"/>
                  </a:lnTo>
                  <a:lnTo>
                    <a:pt x="2803182" y="152908"/>
                  </a:lnTo>
                  <a:lnTo>
                    <a:pt x="2807043" y="158635"/>
                  </a:lnTo>
                  <a:lnTo>
                    <a:pt x="2812783" y="162509"/>
                  </a:lnTo>
                  <a:lnTo>
                    <a:pt x="2819844" y="163944"/>
                  </a:lnTo>
                  <a:lnTo>
                    <a:pt x="2826842" y="162509"/>
                  </a:lnTo>
                  <a:lnTo>
                    <a:pt x="2832557" y="158635"/>
                  </a:lnTo>
                  <a:lnTo>
                    <a:pt x="2836418" y="152908"/>
                  </a:lnTo>
                  <a:lnTo>
                    <a:pt x="2836468" y="152654"/>
                  </a:lnTo>
                  <a:lnTo>
                    <a:pt x="2837827" y="145923"/>
                  </a:lnTo>
                  <a:close/>
                </a:path>
                <a:path w="6370955" h="371475" extrusionOk="0">
                  <a:moveTo>
                    <a:pt x="2837840" y="230403"/>
                  </a:moveTo>
                  <a:lnTo>
                    <a:pt x="2826588" y="213690"/>
                  </a:lnTo>
                  <a:lnTo>
                    <a:pt x="2826588" y="226593"/>
                  </a:lnTo>
                  <a:lnTo>
                    <a:pt x="2826588" y="234061"/>
                  </a:lnTo>
                  <a:lnTo>
                    <a:pt x="2823502" y="237134"/>
                  </a:lnTo>
                  <a:lnTo>
                    <a:pt x="2816110" y="237134"/>
                  </a:lnTo>
                  <a:lnTo>
                    <a:pt x="2813012" y="234061"/>
                  </a:lnTo>
                  <a:lnTo>
                    <a:pt x="2812999" y="226593"/>
                  </a:lnTo>
                  <a:lnTo>
                    <a:pt x="2816148" y="223405"/>
                  </a:lnTo>
                  <a:lnTo>
                    <a:pt x="2823400" y="223405"/>
                  </a:lnTo>
                  <a:lnTo>
                    <a:pt x="2826588" y="226593"/>
                  </a:lnTo>
                  <a:lnTo>
                    <a:pt x="2826588" y="213690"/>
                  </a:lnTo>
                  <a:lnTo>
                    <a:pt x="2819933" y="212267"/>
                  </a:lnTo>
                  <a:lnTo>
                    <a:pt x="2812948" y="213626"/>
                  </a:lnTo>
                  <a:lnTo>
                    <a:pt x="2807182" y="217436"/>
                  </a:lnTo>
                  <a:lnTo>
                    <a:pt x="2803245" y="223100"/>
                  </a:lnTo>
                  <a:lnTo>
                    <a:pt x="2803182" y="223405"/>
                  </a:lnTo>
                  <a:lnTo>
                    <a:pt x="2801759" y="229997"/>
                  </a:lnTo>
                  <a:lnTo>
                    <a:pt x="2819654" y="248361"/>
                  </a:lnTo>
                  <a:lnTo>
                    <a:pt x="2827185" y="246900"/>
                  </a:lnTo>
                  <a:lnTo>
                    <a:pt x="2826842" y="246900"/>
                  </a:lnTo>
                  <a:lnTo>
                    <a:pt x="2832481" y="243154"/>
                  </a:lnTo>
                  <a:lnTo>
                    <a:pt x="2832595" y="242976"/>
                  </a:lnTo>
                  <a:lnTo>
                    <a:pt x="2836380" y="237426"/>
                  </a:lnTo>
                  <a:lnTo>
                    <a:pt x="2836443" y="237134"/>
                  </a:lnTo>
                  <a:lnTo>
                    <a:pt x="2837840" y="230403"/>
                  </a:lnTo>
                  <a:close/>
                </a:path>
                <a:path w="6370955" h="371475" extrusionOk="0">
                  <a:moveTo>
                    <a:pt x="2837840" y="61493"/>
                  </a:moveTo>
                  <a:lnTo>
                    <a:pt x="2837789" y="61214"/>
                  </a:lnTo>
                  <a:lnTo>
                    <a:pt x="2836443" y="54648"/>
                  </a:lnTo>
                  <a:lnTo>
                    <a:pt x="2836418" y="54470"/>
                  </a:lnTo>
                  <a:lnTo>
                    <a:pt x="2832519" y="48729"/>
                  </a:lnTo>
                  <a:lnTo>
                    <a:pt x="2826766" y="44843"/>
                  </a:lnTo>
                  <a:lnTo>
                    <a:pt x="2826588" y="44818"/>
                  </a:lnTo>
                  <a:lnTo>
                    <a:pt x="2826588" y="57759"/>
                  </a:lnTo>
                  <a:lnTo>
                    <a:pt x="2826588" y="65201"/>
                  </a:lnTo>
                  <a:lnTo>
                    <a:pt x="2823514" y="68262"/>
                  </a:lnTo>
                  <a:lnTo>
                    <a:pt x="2816072" y="68262"/>
                  </a:lnTo>
                  <a:lnTo>
                    <a:pt x="2812999" y="65201"/>
                  </a:lnTo>
                  <a:lnTo>
                    <a:pt x="2812999" y="57759"/>
                  </a:lnTo>
                  <a:lnTo>
                    <a:pt x="2816085" y="54648"/>
                  </a:lnTo>
                  <a:lnTo>
                    <a:pt x="2823476" y="54648"/>
                  </a:lnTo>
                  <a:lnTo>
                    <a:pt x="2826588" y="57759"/>
                  </a:lnTo>
                  <a:lnTo>
                    <a:pt x="2826588" y="44818"/>
                  </a:lnTo>
                  <a:lnTo>
                    <a:pt x="2819730" y="43408"/>
                  </a:lnTo>
                  <a:lnTo>
                    <a:pt x="2809964" y="43408"/>
                  </a:lnTo>
                  <a:lnTo>
                    <a:pt x="2801823" y="51485"/>
                  </a:lnTo>
                  <a:lnTo>
                    <a:pt x="2801823" y="61493"/>
                  </a:lnTo>
                  <a:lnTo>
                    <a:pt x="2819717" y="79540"/>
                  </a:lnTo>
                  <a:lnTo>
                    <a:pt x="2827083" y="78079"/>
                  </a:lnTo>
                  <a:lnTo>
                    <a:pt x="2826842" y="78079"/>
                  </a:lnTo>
                  <a:lnTo>
                    <a:pt x="2832582" y="74155"/>
                  </a:lnTo>
                  <a:lnTo>
                    <a:pt x="2836405" y="68529"/>
                  </a:lnTo>
                  <a:lnTo>
                    <a:pt x="2836456" y="68262"/>
                  </a:lnTo>
                  <a:lnTo>
                    <a:pt x="2837840" y="61493"/>
                  </a:lnTo>
                  <a:close/>
                </a:path>
                <a:path w="6370955" h="371475" extrusionOk="0">
                  <a:moveTo>
                    <a:pt x="2862288" y="180797"/>
                  </a:moveTo>
                  <a:lnTo>
                    <a:pt x="2862186" y="111874"/>
                  </a:lnTo>
                  <a:lnTo>
                    <a:pt x="2861399" y="109499"/>
                  </a:lnTo>
                  <a:lnTo>
                    <a:pt x="2861132" y="108686"/>
                  </a:lnTo>
                  <a:lnTo>
                    <a:pt x="2858439" y="104978"/>
                  </a:lnTo>
                  <a:lnTo>
                    <a:pt x="2857639" y="103936"/>
                  </a:lnTo>
                  <a:lnTo>
                    <a:pt x="2857563" y="103784"/>
                  </a:lnTo>
                  <a:lnTo>
                    <a:pt x="2861297" y="99682"/>
                  </a:lnTo>
                  <a:lnTo>
                    <a:pt x="2861627" y="98145"/>
                  </a:lnTo>
                  <a:lnTo>
                    <a:pt x="2862249" y="95351"/>
                  </a:lnTo>
                  <a:lnTo>
                    <a:pt x="2862249" y="31953"/>
                  </a:lnTo>
                  <a:lnTo>
                    <a:pt x="2860954" y="25057"/>
                  </a:lnTo>
                  <a:lnTo>
                    <a:pt x="2860878" y="24765"/>
                  </a:lnTo>
                  <a:lnTo>
                    <a:pt x="2857093" y="19024"/>
                  </a:lnTo>
                  <a:lnTo>
                    <a:pt x="2851315" y="15214"/>
                  </a:lnTo>
                  <a:lnTo>
                    <a:pt x="2851073" y="15176"/>
                  </a:lnTo>
                  <a:lnTo>
                    <a:pt x="2851073" y="112128"/>
                  </a:lnTo>
                  <a:lnTo>
                    <a:pt x="2851073" y="196545"/>
                  </a:lnTo>
                  <a:lnTo>
                    <a:pt x="2851073" y="264439"/>
                  </a:lnTo>
                  <a:lnTo>
                    <a:pt x="2848432" y="267119"/>
                  </a:lnTo>
                  <a:lnTo>
                    <a:pt x="2618448" y="267119"/>
                  </a:lnTo>
                  <a:lnTo>
                    <a:pt x="2615654" y="263842"/>
                  </a:lnTo>
                  <a:lnTo>
                    <a:pt x="2615742" y="196545"/>
                  </a:lnTo>
                  <a:lnTo>
                    <a:pt x="2618359" y="193929"/>
                  </a:lnTo>
                  <a:lnTo>
                    <a:pt x="2848432" y="193929"/>
                  </a:lnTo>
                  <a:lnTo>
                    <a:pt x="2851073" y="196545"/>
                  </a:lnTo>
                  <a:lnTo>
                    <a:pt x="2851073" y="112128"/>
                  </a:lnTo>
                  <a:lnTo>
                    <a:pt x="2851048" y="179984"/>
                  </a:lnTo>
                  <a:lnTo>
                    <a:pt x="2848381" y="182664"/>
                  </a:lnTo>
                  <a:lnTo>
                    <a:pt x="2620327" y="182664"/>
                  </a:lnTo>
                  <a:lnTo>
                    <a:pt x="2618041" y="181851"/>
                  </a:lnTo>
                  <a:lnTo>
                    <a:pt x="2617914" y="181622"/>
                  </a:lnTo>
                  <a:lnTo>
                    <a:pt x="2616111" y="178308"/>
                  </a:lnTo>
                  <a:lnTo>
                    <a:pt x="2615781" y="176936"/>
                  </a:lnTo>
                  <a:lnTo>
                    <a:pt x="2615895" y="112128"/>
                  </a:lnTo>
                  <a:lnTo>
                    <a:pt x="2618549" y="109499"/>
                  </a:lnTo>
                  <a:lnTo>
                    <a:pt x="2848432" y="109499"/>
                  </a:lnTo>
                  <a:lnTo>
                    <a:pt x="2851073" y="112128"/>
                  </a:lnTo>
                  <a:lnTo>
                    <a:pt x="2851073" y="15176"/>
                  </a:lnTo>
                  <a:lnTo>
                    <a:pt x="2851048" y="95351"/>
                  </a:lnTo>
                  <a:lnTo>
                    <a:pt x="2848267" y="98145"/>
                  </a:lnTo>
                  <a:lnTo>
                    <a:pt x="2619260" y="98145"/>
                  </a:lnTo>
                  <a:lnTo>
                    <a:pt x="2616847" y="96507"/>
                  </a:lnTo>
                  <a:lnTo>
                    <a:pt x="2615844" y="92900"/>
                  </a:lnTo>
                  <a:lnTo>
                    <a:pt x="2615742" y="27762"/>
                  </a:lnTo>
                  <a:lnTo>
                    <a:pt x="2618435" y="25057"/>
                  </a:lnTo>
                  <a:lnTo>
                    <a:pt x="2846336" y="25057"/>
                  </a:lnTo>
                  <a:lnTo>
                    <a:pt x="2848559" y="25781"/>
                  </a:lnTo>
                  <a:lnTo>
                    <a:pt x="2850553" y="29133"/>
                  </a:lnTo>
                  <a:lnTo>
                    <a:pt x="2851010" y="30543"/>
                  </a:lnTo>
                  <a:lnTo>
                    <a:pt x="2851048" y="95351"/>
                  </a:lnTo>
                  <a:lnTo>
                    <a:pt x="2851048" y="15176"/>
                  </a:lnTo>
                  <a:lnTo>
                    <a:pt x="2844025" y="13855"/>
                  </a:lnTo>
                  <a:lnTo>
                    <a:pt x="2622677" y="13855"/>
                  </a:lnTo>
                  <a:lnTo>
                    <a:pt x="2604478" y="31953"/>
                  </a:lnTo>
                  <a:lnTo>
                    <a:pt x="2604503" y="92900"/>
                  </a:lnTo>
                  <a:lnTo>
                    <a:pt x="2604732" y="94449"/>
                  </a:lnTo>
                  <a:lnTo>
                    <a:pt x="2604820" y="94843"/>
                  </a:lnTo>
                  <a:lnTo>
                    <a:pt x="2604922" y="95351"/>
                  </a:lnTo>
                  <a:lnTo>
                    <a:pt x="2605671" y="98958"/>
                  </a:lnTo>
                  <a:lnTo>
                    <a:pt x="2607246" y="101523"/>
                  </a:lnTo>
                  <a:lnTo>
                    <a:pt x="2609202" y="103784"/>
                  </a:lnTo>
                  <a:lnTo>
                    <a:pt x="2609126" y="103936"/>
                  </a:lnTo>
                  <a:lnTo>
                    <a:pt x="2609075" y="104076"/>
                  </a:lnTo>
                  <a:lnTo>
                    <a:pt x="2608910" y="104317"/>
                  </a:lnTo>
                  <a:lnTo>
                    <a:pt x="2608719" y="104521"/>
                  </a:lnTo>
                  <a:lnTo>
                    <a:pt x="2605875" y="108064"/>
                  </a:lnTo>
                  <a:lnTo>
                    <a:pt x="2604478" y="111874"/>
                  </a:lnTo>
                  <a:lnTo>
                    <a:pt x="2604478" y="178879"/>
                  </a:lnTo>
                  <a:lnTo>
                    <a:pt x="2605087" y="181622"/>
                  </a:lnTo>
                  <a:lnTo>
                    <a:pt x="2605201" y="181851"/>
                  </a:lnTo>
                  <a:lnTo>
                    <a:pt x="2607221" y="185597"/>
                  </a:lnTo>
                  <a:lnTo>
                    <a:pt x="2608211" y="186931"/>
                  </a:lnTo>
                  <a:lnTo>
                    <a:pt x="2608961" y="188290"/>
                  </a:lnTo>
                  <a:lnTo>
                    <a:pt x="2608973" y="188658"/>
                  </a:lnTo>
                  <a:lnTo>
                    <a:pt x="2605760" y="192443"/>
                  </a:lnTo>
                  <a:lnTo>
                    <a:pt x="2604503" y="196545"/>
                  </a:lnTo>
                  <a:lnTo>
                    <a:pt x="2604554" y="260375"/>
                  </a:lnTo>
                  <a:lnTo>
                    <a:pt x="2622943" y="278333"/>
                  </a:lnTo>
                  <a:lnTo>
                    <a:pt x="2727731" y="278333"/>
                  </a:lnTo>
                  <a:lnTo>
                    <a:pt x="2727833" y="324231"/>
                  </a:lnTo>
                  <a:lnTo>
                    <a:pt x="2727528" y="324586"/>
                  </a:lnTo>
                  <a:lnTo>
                    <a:pt x="2718778" y="327367"/>
                  </a:lnTo>
                  <a:lnTo>
                    <a:pt x="2713456" y="332574"/>
                  </a:lnTo>
                  <a:lnTo>
                    <a:pt x="2713418" y="332714"/>
                  </a:lnTo>
                  <a:lnTo>
                    <a:pt x="2710472" y="341566"/>
                  </a:lnTo>
                  <a:lnTo>
                    <a:pt x="2710065" y="341909"/>
                  </a:lnTo>
                  <a:lnTo>
                    <a:pt x="2612123" y="341909"/>
                  </a:lnTo>
                  <a:lnTo>
                    <a:pt x="2609138" y="342557"/>
                  </a:lnTo>
                  <a:lnTo>
                    <a:pt x="2607640" y="343966"/>
                  </a:lnTo>
                  <a:lnTo>
                    <a:pt x="2606548" y="348526"/>
                  </a:lnTo>
                  <a:lnTo>
                    <a:pt x="2607259" y="350456"/>
                  </a:lnTo>
                  <a:lnTo>
                    <a:pt x="2610421" y="353085"/>
                  </a:lnTo>
                  <a:lnTo>
                    <a:pt x="2439873" y="353085"/>
                  </a:lnTo>
                  <a:lnTo>
                    <a:pt x="2721216" y="353301"/>
                  </a:lnTo>
                  <a:lnTo>
                    <a:pt x="2721229" y="353466"/>
                  </a:lnTo>
                  <a:lnTo>
                    <a:pt x="2745613" y="353466"/>
                  </a:lnTo>
                  <a:lnTo>
                    <a:pt x="2745613" y="353314"/>
                  </a:lnTo>
                  <a:lnTo>
                    <a:pt x="2756585" y="353326"/>
                  </a:lnTo>
                  <a:lnTo>
                    <a:pt x="2757043" y="353085"/>
                  </a:lnTo>
                  <a:lnTo>
                    <a:pt x="2855188" y="353085"/>
                  </a:lnTo>
                  <a:lnTo>
                    <a:pt x="2857677" y="352717"/>
                  </a:lnTo>
                  <a:lnTo>
                    <a:pt x="2859646" y="350596"/>
                  </a:lnTo>
                  <a:lnTo>
                    <a:pt x="2859659" y="350456"/>
                  </a:lnTo>
                  <a:lnTo>
                    <a:pt x="2860027" y="345351"/>
                  </a:lnTo>
                  <a:lnTo>
                    <a:pt x="2858478" y="342925"/>
                  </a:lnTo>
                  <a:lnTo>
                    <a:pt x="2854896" y="341909"/>
                  </a:lnTo>
                  <a:lnTo>
                    <a:pt x="2756801" y="341909"/>
                  </a:lnTo>
                  <a:lnTo>
                    <a:pt x="2756128" y="341566"/>
                  </a:lnTo>
                  <a:lnTo>
                    <a:pt x="2756306" y="341566"/>
                  </a:lnTo>
                  <a:lnTo>
                    <a:pt x="2754160" y="334975"/>
                  </a:lnTo>
                  <a:lnTo>
                    <a:pt x="2753410" y="332714"/>
                  </a:lnTo>
                  <a:lnTo>
                    <a:pt x="2748051" y="327367"/>
                  </a:lnTo>
                  <a:lnTo>
                    <a:pt x="2747822" y="327367"/>
                  </a:lnTo>
                  <a:lnTo>
                    <a:pt x="2745752" y="326694"/>
                  </a:lnTo>
                  <a:lnTo>
                    <a:pt x="2745752" y="340664"/>
                  </a:lnTo>
                  <a:lnTo>
                    <a:pt x="2745625" y="352717"/>
                  </a:lnTo>
                  <a:lnTo>
                    <a:pt x="2745613" y="353085"/>
                  </a:lnTo>
                  <a:lnTo>
                    <a:pt x="2721216" y="353085"/>
                  </a:lnTo>
                  <a:lnTo>
                    <a:pt x="2721140" y="350596"/>
                  </a:lnTo>
                  <a:lnTo>
                    <a:pt x="2721051" y="347484"/>
                  </a:lnTo>
                  <a:lnTo>
                    <a:pt x="2720949" y="343966"/>
                  </a:lnTo>
                  <a:lnTo>
                    <a:pt x="2720848" y="340664"/>
                  </a:lnTo>
                  <a:lnTo>
                    <a:pt x="2726283" y="334975"/>
                  </a:lnTo>
                  <a:lnTo>
                    <a:pt x="2740368" y="335216"/>
                  </a:lnTo>
                  <a:lnTo>
                    <a:pt x="2745752" y="340664"/>
                  </a:lnTo>
                  <a:lnTo>
                    <a:pt x="2745752" y="326694"/>
                  </a:lnTo>
                  <a:lnTo>
                    <a:pt x="2739313" y="324586"/>
                  </a:lnTo>
                  <a:lnTo>
                    <a:pt x="2738996" y="324231"/>
                  </a:lnTo>
                  <a:lnTo>
                    <a:pt x="2739021" y="278333"/>
                  </a:lnTo>
                  <a:lnTo>
                    <a:pt x="2844304" y="278333"/>
                  </a:lnTo>
                  <a:lnTo>
                    <a:pt x="2851366" y="276948"/>
                  </a:lnTo>
                  <a:lnTo>
                    <a:pt x="2857093" y="273113"/>
                  </a:lnTo>
                  <a:lnTo>
                    <a:pt x="2860891" y="267436"/>
                  </a:lnTo>
                  <a:lnTo>
                    <a:pt x="2860954" y="267119"/>
                  </a:lnTo>
                  <a:lnTo>
                    <a:pt x="2862288" y="260375"/>
                  </a:lnTo>
                  <a:lnTo>
                    <a:pt x="2862224" y="198780"/>
                  </a:lnTo>
                  <a:lnTo>
                    <a:pt x="2861589" y="194195"/>
                  </a:lnTo>
                  <a:lnTo>
                    <a:pt x="2861449" y="193929"/>
                  </a:lnTo>
                  <a:lnTo>
                    <a:pt x="2859976" y="191084"/>
                  </a:lnTo>
                  <a:lnTo>
                    <a:pt x="2857512" y="188290"/>
                  </a:lnTo>
                  <a:lnTo>
                    <a:pt x="2860598" y="184759"/>
                  </a:lnTo>
                  <a:lnTo>
                    <a:pt x="2861487" y="182664"/>
                  </a:lnTo>
                  <a:lnTo>
                    <a:pt x="2862288" y="180797"/>
                  </a:lnTo>
                  <a:close/>
                </a:path>
                <a:path w="6370955" h="371475" extrusionOk="0">
                  <a:moveTo>
                    <a:pt x="3646601" y="353466"/>
                  </a:moveTo>
                  <a:lnTo>
                    <a:pt x="3635908" y="353466"/>
                  </a:lnTo>
                  <a:lnTo>
                    <a:pt x="3635895" y="354685"/>
                  </a:lnTo>
                  <a:lnTo>
                    <a:pt x="3630726" y="359892"/>
                  </a:lnTo>
                  <a:lnTo>
                    <a:pt x="3616985" y="359892"/>
                  </a:lnTo>
                  <a:lnTo>
                    <a:pt x="3611562" y="354685"/>
                  </a:lnTo>
                  <a:lnTo>
                    <a:pt x="3611524" y="353466"/>
                  </a:lnTo>
                  <a:lnTo>
                    <a:pt x="3600793" y="353466"/>
                  </a:lnTo>
                  <a:lnTo>
                    <a:pt x="3623589" y="371233"/>
                  </a:lnTo>
                  <a:lnTo>
                    <a:pt x="3630955" y="370128"/>
                  </a:lnTo>
                  <a:lnTo>
                    <a:pt x="3646309" y="354393"/>
                  </a:lnTo>
                  <a:lnTo>
                    <a:pt x="3646601" y="353466"/>
                  </a:lnTo>
                  <a:close/>
                </a:path>
                <a:path w="6370955" h="371475" extrusionOk="0">
                  <a:moveTo>
                    <a:pt x="3680256" y="63487"/>
                  </a:moveTo>
                  <a:lnTo>
                    <a:pt x="3679406" y="60096"/>
                  </a:lnTo>
                  <a:lnTo>
                    <a:pt x="3678707" y="57353"/>
                  </a:lnTo>
                  <a:lnTo>
                    <a:pt x="3676535" y="55854"/>
                  </a:lnTo>
                  <a:lnTo>
                    <a:pt x="3524783" y="55854"/>
                  </a:lnTo>
                  <a:lnTo>
                    <a:pt x="3524377" y="55892"/>
                  </a:lnTo>
                  <a:lnTo>
                    <a:pt x="3521418" y="56172"/>
                  </a:lnTo>
                  <a:lnTo>
                    <a:pt x="3519233" y="58597"/>
                  </a:lnTo>
                  <a:lnTo>
                    <a:pt x="3519297" y="61582"/>
                  </a:lnTo>
                  <a:lnTo>
                    <a:pt x="3519347" y="64897"/>
                  </a:lnTo>
                  <a:lnTo>
                    <a:pt x="3521811" y="67094"/>
                  </a:lnTo>
                  <a:lnTo>
                    <a:pt x="3599434" y="67094"/>
                  </a:lnTo>
                  <a:lnTo>
                    <a:pt x="3673360" y="67094"/>
                  </a:lnTo>
                  <a:lnTo>
                    <a:pt x="3673894" y="67106"/>
                  </a:lnTo>
                  <a:lnTo>
                    <a:pt x="3674427" y="67068"/>
                  </a:lnTo>
                  <a:lnTo>
                    <a:pt x="3677907" y="66802"/>
                  </a:lnTo>
                  <a:lnTo>
                    <a:pt x="3680256" y="63487"/>
                  </a:lnTo>
                  <a:close/>
                </a:path>
                <a:path w="6370955" h="371475" extrusionOk="0">
                  <a:moveTo>
                    <a:pt x="3680447" y="143776"/>
                  </a:moveTo>
                  <a:lnTo>
                    <a:pt x="3677742" y="140296"/>
                  </a:lnTo>
                  <a:lnTo>
                    <a:pt x="3599332" y="140296"/>
                  </a:lnTo>
                  <a:lnTo>
                    <a:pt x="3560191" y="140296"/>
                  </a:lnTo>
                  <a:lnTo>
                    <a:pt x="3521976" y="140296"/>
                  </a:lnTo>
                  <a:lnTo>
                    <a:pt x="3519640" y="142417"/>
                  </a:lnTo>
                  <a:lnTo>
                    <a:pt x="3519322" y="145186"/>
                  </a:lnTo>
                  <a:lnTo>
                    <a:pt x="3518992" y="148132"/>
                  </a:lnTo>
                  <a:lnTo>
                    <a:pt x="3520795" y="150749"/>
                  </a:lnTo>
                  <a:lnTo>
                    <a:pt x="3523640" y="151371"/>
                  </a:lnTo>
                  <a:lnTo>
                    <a:pt x="3524339" y="151523"/>
                  </a:lnTo>
                  <a:lnTo>
                    <a:pt x="3525088" y="151498"/>
                  </a:lnTo>
                  <a:lnTo>
                    <a:pt x="3562642" y="151511"/>
                  </a:lnTo>
                  <a:lnTo>
                    <a:pt x="3599459" y="151511"/>
                  </a:lnTo>
                  <a:lnTo>
                    <a:pt x="3636289" y="151498"/>
                  </a:lnTo>
                  <a:lnTo>
                    <a:pt x="3673551" y="151498"/>
                  </a:lnTo>
                  <a:lnTo>
                    <a:pt x="3674008" y="151523"/>
                  </a:lnTo>
                  <a:lnTo>
                    <a:pt x="3674440" y="151485"/>
                  </a:lnTo>
                  <a:lnTo>
                    <a:pt x="3676751" y="151320"/>
                  </a:lnTo>
                  <a:lnTo>
                    <a:pt x="3678694" y="149720"/>
                  </a:lnTo>
                  <a:lnTo>
                    <a:pt x="3679342" y="147510"/>
                  </a:lnTo>
                  <a:lnTo>
                    <a:pt x="3680447" y="143776"/>
                  </a:lnTo>
                  <a:close/>
                </a:path>
                <a:path w="6370955" h="371475" extrusionOk="0">
                  <a:moveTo>
                    <a:pt x="3680714" y="228549"/>
                  </a:moveTo>
                  <a:lnTo>
                    <a:pt x="3677920" y="224713"/>
                  </a:lnTo>
                  <a:lnTo>
                    <a:pt x="3524834" y="224713"/>
                  </a:lnTo>
                  <a:lnTo>
                    <a:pt x="3524580" y="224726"/>
                  </a:lnTo>
                  <a:lnTo>
                    <a:pt x="3522268" y="224840"/>
                  </a:lnTo>
                  <a:lnTo>
                    <a:pt x="3520300" y="226339"/>
                  </a:lnTo>
                  <a:lnTo>
                    <a:pt x="3519563" y="228536"/>
                  </a:lnTo>
                  <a:lnTo>
                    <a:pt x="3518306" y="232346"/>
                  </a:lnTo>
                  <a:lnTo>
                    <a:pt x="3521049" y="235927"/>
                  </a:lnTo>
                  <a:lnTo>
                    <a:pt x="3599472" y="235927"/>
                  </a:lnTo>
                  <a:lnTo>
                    <a:pt x="3672738" y="235927"/>
                  </a:lnTo>
                  <a:lnTo>
                    <a:pt x="3673475" y="235966"/>
                  </a:lnTo>
                  <a:lnTo>
                    <a:pt x="3674211" y="235927"/>
                  </a:lnTo>
                  <a:lnTo>
                    <a:pt x="3676586" y="235762"/>
                  </a:lnTo>
                  <a:lnTo>
                    <a:pt x="3678288" y="234594"/>
                  </a:lnTo>
                  <a:lnTo>
                    <a:pt x="3679164" y="232397"/>
                  </a:lnTo>
                  <a:lnTo>
                    <a:pt x="3680714" y="228549"/>
                  </a:lnTo>
                  <a:close/>
                </a:path>
                <a:path w="6370955" h="371475" extrusionOk="0">
                  <a:moveTo>
                    <a:pt x="3728123" y="145923"/>
                  </a:moveTo>
                  <a:lnTo>
                    <a:pt x="3716921" y="129247"/>
                  </a:lnTo>
                  <a:lnTo>
                    <a:pt x="3716921" y="142227"/>
                  </a:lnTo>
                  <a:lnTo>
                    <a:pt x="3716871" y="149694"/>
                  </a:lnTo>
                  <a:lnTo>
                    <a:pt x="3713835" y="152654"/>
                  </a:lnTo>
                  <a:lnTo>
                    <a:pt x="3706241" y="152654"/>
                  </a:lnTo>
                  <a:lnTo>
                    <a:pt x="3703180" y="149504"/>
                  </a:lnTo>
                  <a:lnTo>
                    <a:pt x="3703269" y="145923"/>
                  </a:lnTo>
                  <a:lnTo>
                    <a:pt x="3703370" y="142100"/>
                  </a:lnTo>
                  <a:lnTo>
                    <a:pt x="3706418" y="139077"/>
                  </a:lnTo>
                  <a:lnTo>
                    <a:pt x="3713797" y="139077"/>
                  </a:lnTo>
                  <a:lnTo>
                    <a:pt x="3716921" y="142227"/>
                  </a:lnTo>
                  <a:lnTo>
                    <a:pt x="3716921" y="129247"/>
                  </a:lnTo>
                  <a:lnTo>
                    <a:pt x="3692067" y="145923"/>
                  </a:lnTo>
                  <a:lnTo>
                    <a:pt x="3692804" y="149694"/>
                  </a:lnTo>
                  <a:lnTo>
                    <a:pt x="3693477" y="152908"/>
                  </a:lnTo>
                  <a:lnTo>
                    <a:pt x="3697338" y="158635"/>
                  </a:lnTo>
                  <a:lnTo>
                    <a:pt x="3703078" y="162509"/>
                  </a:lnTo>
                  <a:lnTo>
                    <a:pt x="3710140" y="163944"/>
                  </a:lnTo>
                  <a:lnTo>
                    <a:pt x="3717137" y="162509"/>
                  </a:lnTo>
                  <a:lnTo>
                    <a:pt x="3722852" y="158635"/>
                  </a:lnTo>
                  <a:lnTo>
                    <a:pt x="3726713" y="152908"/>
                  </a:lnTo>
                  <a:lnTo>
                    <a:pt x="3726764" y="152654"/>
                  </a:lnTo>
                  <a:lnTo>
                    <a:pt x="3728123" y="145923"/>
                  </a:lnTo>
                  <a:close/>
                </a:path>
                <a:path w="6370955" h="371475" extrusionOk="0">
                  <a:moveTo>
                    <a:pt x="3728135" y="230403"/>
                  </a:moveTo>
                  <a:lnTo>
                    <a:pt x="3716883" y="213690"/>
                  </a:lnTo>
                  <a:lnTo>
                    <a:pt x="3716883" y="226593"/>
                  </a:lnTo>
                  <a:lnTo>
                    <a:pt x="3716883" y="234061"/>
                  </a:lnTo>
                  <a:lnTo>
                    <a:pt x="3713797" y="237134"/>
                  </a:lnTo>
                  <a:lnTo>
                    <a:pt x="3706406" y="237134"/>
                  </a:lnTo>
                  <a:lnTo>
                    <a:pt x="3703307" y="234061"/>
                  </a:lnTo>
                  <a:lnTo>
                    <a:pt x="3703294" y="226593"/>
                  </a:lnTo>
                  <a:lnTo>
                    <a:pt x="3706444" y="223405"/>
                  </a:lnTo>
                  <a:lnTo>
                    <a:pt x="3713696" y="223405"/>
                  </a:lnTo>
                  <a:lnTo>
                    <a:pt x="3716883" y="226593"/>
                  </a:lnTo>
                  <a:lnTo>
                    <a:pt x="3716883" y="213690"/>
                  </a:lnTo>
                  <a:lnTo>
                    <a:pt x="3710228" y="212267"/>
                  </a:lnTo>
                  <a:lnTo>
                    <a:pt x="3703243" y="213626"/>
                  </a:lnTo>
                  <a:lnTo>
                    <a:pt x="3697478" y="217436"/>
                  </a:lnTo>
                  <a:lnTo>
                    <a:pt x="3693541" y="223100"/>
                  </a:lnTo>
                  <a:lnTo>
                    <a:pt x="3693477" y="223405"/>
                  </a:lnTo>
                  <a:lnTo>
                    <a:pt x="3692067" y="229997"/>
                  </a:lnTo>
                  <a:lnTo>
                    <a:pt x="3709949" y="248361"/>
                  </a:lnTo>
                  <a:lnTo>
                    <a:pt x="3717480" y="246900"/>
                  </a:lnTo>
                  <a:lnTo>
                    <a:pt x="3717150" y="246900"/>
                  </a:lnTo>
                  <a:lnTo>
                    <a:pt x="3722776" y="243154"/>
                  </a:lnTo>
                  <a:lnTo>
                    <a:pt x="3722890" y="242976"/>
                  </a:lnTo>
                  <a:lnTo>
                    <a:pt x="3726675" y="237426"/>
                  </a:lnTo>
                  <a:lnTo>
                    <a:pt x="3726738" y="237134"/>
                  </a:lnTo>
                  <a:lnTo>
                    <a:pt x="3728135" y="230403"/>
                  </a:lnTo>
                  <a:close/>
                </a:path>
                <a:path w="6370955" h="371475" extrusionOk="0">
                  <a:moveTo>
                    <a:pt x="3728135" y="61493"/>
                  </a:moveTo>
                  <a:lnTo>
                    <a:pt x="3716883" y="44818"/>
                  </a:lnTo>
                  <a:lnTo>
                    <a:pt x="3716883" y="57759"/>
                  </a:lnTo>
                  <a:lnTo>
                    <a:pt x="3716883" y="65201"/>
                  </a:lnTo>
                  <a:lnTo>
                    <a:pt x="3713810" y="68262"/>
                  </a:lnTo>
                  <a:lnTo>
                    <a:pt x="3706368" y="68262"/>
                  </a:lnTo>
                  <a:lnTo>
                    <a:pt x="3703294" y="65201"/>
                  </a:lnTo>
                  <a:lnTo>
                    <a:pt x="3703294" y="57759"/>
                  </a:lnTo>
                  <a:lnTo>
                    <a:pt x="3706380" y="54648"/>
                  </a:lnTo>
                  <a:lnTo>
                    <a:pt x="3713772" y="54648"/>
                  </a:lnTo>
                  <a:lnTo>
                    <a:pt x="3716883" y="57759"/>
                  </a:lnTo>
                  <a:lnTo>
                    <a:pt x="3716883" y="44818"/>
                  </a:lnTo>
                  <a:lnTo>
                    <a:pt x="3710025" y="43408"/>
                  </a:lnTo>
                  <a:lnTo>
                    <a:pt x="3700259" y="43408"/>
                  </a:lnTo>
                  <a:lnTo>
                    <a:pt x="3692118" y="51485"/>
                  </a:lnTo>
                  <a:lnTo>
                    <a:pt x="3692118" y="61493"/>
                  </a:lnTo>
                  <a:lnTo>
                    <a:pt x="3710013" y="79540"/>
                  </a:lnTo>
                  <a:lnTo>
                    <a:pt x="3717379" y="78079"/>
                  </a:lnTo>
                  <a:lnTo>
                    <a:pt x="3717137" y="78079"/>
                  </a:lnTo>
                  <a:lnTo>
                    <a:pt x="3722878" y="74155"/>
                  </a:lnTo>
                  <a:lnTo>
                    <a:pt x="3726700" y="68529"/>
                  </a:lnTo>
                  <a:lnTo>
                    <a:pt x="3726751" y="68262"/>
                  </a:lnTo>
                  <a:lnTo>
                    <a:pt x="3728135" y="61493"/>
                  </a:lnTo>
                  <a:close/>
                </a:path>
                <a:path w="6370955" h="371475" extrusionOk="0">
                  <a:moveTo>
                    <a:pt x="3752583" y="180797"/>
                  </a:moveTo>
                  <a:lnTo>
                    <a:pt x="3752481" y="111874"/>
                  </a:lnTo>
                  <a:lnTo>
                    <a:pt x="3751694" y="109499"/>
                  </a:lnTo>
                  <a:lnTo>
                    <a:pt x="3751427" y="108686"/>
                  </a:lnTo>
                  <a:lnTo>
                    <a:pt x="3748735" y="104978"/>
                  </a:lnTo>
                  <a:lnTo>
                    <a:pt x="3747935" y="103936"/>
                  </a:lnTo>
                  <a:lnTo>
                    <a:pt x="3747859" y="103784"/>
                  </a:lnTo>
                  <a:lnTo>
                    <a:pt x="3751592" y="99682"/>
                  </a:lnTo>
                  <a:lnTo>
                    <a:pt x="3751923" y="98145"/>
                  </a:lnTo>
                  <a:lnTo>
                    <a:pt x="3752545" y="95351"/>
                  </a:lnTo>
                  <a:lnTo>
                    <a:pt x="3752558" y="31953"/>
                  </a:lnTo>
                  <a:lnTo>
                    <a:pt x="3741369" y="15176"/>
                  </a:lnTo>
                  <a:lnTo>
                    <a:pt x="3741369" y="112128"/>
                  </a:lnTo>
                  <a:lnTo>
                    <a:pt x="3741369" y="196545"/>
                  </a:lnTo>
                  <a:lnTo>
                    <a:pt x="3741369" y="264439"/>
                  </a:lnTo>
                  <a:lnTo>
                    <a:pt x="3738727" y="267119"/>
                  </a:lnTo>
                  <a:lnTo>
                    <a:pt x="3508743" y="267119"/>
                  </a:lnTo>
                  <a:lnTo>
                    <a:pt x="3505949" y="263842"/>
                  </a:lnTo>
                  <a:lnTo>
                    <a:pt x="3506051" y="196545"/>
                  </a:lnTo>
                  <a:lnTo>
                    <a:pt x="3508667" y="193929"/>
                  </a:lnTo>
                  <a:lnTo>
                    <a:pt x="3738727" y="193929"/>
                  </a:lnTo>
                  <a:lnTo>
                    <a:pt x="3741369" y="196545"/>
                  </a:lnTo>
                  <a:lnTo>
                    <a:pt x="3741369" y="112128"/>
                  </a:lnTo>
                  <a:lnTo>
                    <a:pt x="3741343" y="179984"/>
                  </a:lnTo>
                  <a:lnTo>
                    <a:pt x="3738676" y="182664"/>
                  </a:lnTo>
                  <a:lnTo>
                    <a:pt x="3510623" y="182664"/>
                  </a:lnTo>
                  <a:lnTo>
                    <a:pt x="3508337" y="181851"/>
                  </a:lnTo>
                  <a:lnTo>
                    <a:pt x="3508210" y="181622"/>
                  </a:lnTo>
                  <a:lnTo>
                    <a:pt x="3506406" y="178308"/>
                  </a:lnTo>
                  <a:lnTo>
                    <a:pt x="3506076" y="176936"/>
                  </a:lnTo>
                  <a:lnTo>
                    <a:pt x="3506190" y="112128"/>
                  </a:lnTo>
                  <a:lnTo>
                    <a:pt x="3508845" y="109499"/>
                  </a:lnTo>
                  <a:lnTo>
                    <a:pt x="3738727" y="109499"/>
                  </a:lnTo>
                  <a:lnTo>
                    <a:pt x="3741369" y="112128"/>
                  </a:lnTo>
                  <a:lnTo>
                    <a:pt x="3741369" y="15176"/>
                  </a:lnTo>
                  <a:lnTo>
                    <a:pt x="3741343" y="95351"/>
                  </a:lnTo>
                  <a:lnTo>
                    <a:pt x="3738562" y="98145"/>
                  </a:lnTo>
                  <a:lnTo>
                    <a:pt x="3509556" y="98145"/>
                  </a:lnTo>
                  <a:lnTo>
                    <a:pt x="3507143" y="96507"/>
                  </a:lnTo>
                  <a:lnTo>
                    <a:pt x="3506139" y="92900"/>
                  </a:lnTo>
                  <a:lnTo>
                    <a:pt x="3506051" y="27762"/>
                  </a:lnTo>
                  <a:lnTo>
                    <a:pt x="3508730" y="25057"/>
                  </a:lnTo>
                  <a:lnTo>
                    <a:pt x="3736632" y="25057"/>
                  </a:lnTo>
                  <a:lnTo>
                    <a:pt x="3738854" y="25781"/>
                  </a:lnTo>
                  <a:lnTo>
                    <a:pt x="3740848" y="29133"/>
                  </a:lnTo>
                  <a:lnTo>
                    <a:pt x="3741305" y="30543"/>
                  </a:lnTo>
                  <a:lnTo>
                    <a:pt x="3741343" y="95351"/>
                  </a:lnTo>
                  <a:lnTo>
                    <a:pt x="3741343" y="15176"/>
                  </a:lnTo>
                  <a:lnTo>
                    <a:pt x="3734320" y="13855"/>
                  </a:lnTo>
                  <a:lnTo>
                    <a:pt x="3512985" y="13855"/>
                  </a:lnTo>
                  <a:lnTo>
                    <a:pt x="3494773" y="31953"/>
                  </a:lnTo>
                  <a:lnTo>
                    <a:pt x="3494798" y="92900"/>
                  </a:lnTo>
                  <a:lnTo>
                    <a:pt x="3495027" y="94449"/>
                  </a:lnTo>
                  <a:lnTo>
                    <a:pt x="3495116" y="94843"/>
                  </a:lnTo>
                  <a:lnTo>
                    <a:pt x="3495217" y="95351"/>
                  </a:lnTo>
                  <a:lnTo>
                    <a:pt x="3495967" y="98958"/>
                  </a:lnTo>
                  <a:lnTo>
                    <a:pt x="3497542" y="101523"/>
                  </a:lnTo>
                  <a:lnTo>
                    <a:pt x="3499497" y="103784"/>
                  </a:lnTo>
                  <a:lnTo>
                    <a:pt x="3499421" y="103936"/>
                  </a:lnTo>
                  <a:lnTo>
                    <a:pt x="3499370" y="104076"/>
                  </a:lnTo>
                  <a:lnTo>
                    <a:pt x="3499205" y="104317"/>
                  </a:lnTo>
                  <a:lnTo>
                    <a:pt x="3499015" y="104521"/>
                  </a:lnTo>
                  <a:lnTo>
                    <a:pt x="3496170" y="108064"/>
                  </a:lnTo>
                  <a:lnTo>
                    <a:pt x="3494773" y="111874"/>
                  </a:lnTo>
                  <a:lnTo>
                    <a:pt x="3494773" y="178879"/>
                  </a:lnTo>
                  <a:lnTo>
                    <a:pt x="3495383" y="181622"/>
                  </a:lnTo>
                  <a:lnTo>
                    <a:pt x="3495497" y="181851"/>
                  </a:lnTo>
                  <a:lnTo>
                    <a:pt x="3497516" y="185597"/>
                  </a:lnTo>
                  <a:lnTo>
                    <a:pt x="3498507" y="186931"/>
                  </a:lnTo>
                  <a:lnTo>
                    <a:pt x="3499256" y="188290"/>
                  </a:lnTo>
                  <a:lnTo>
                    <a:pt x="3499281" y="188658"/>
                  </a:lnTo>
                  <a:lnTo>
                    <a:pt x="3496056" y="192443"/>
                  </a:lnTo>
                  <a:lnTo>
                    <a:pt x="3494798" y="196545"/>
                  </a:lnTo>
                  <a:lnTo>
                    <a:pt x="3494849" y="260375"/>
                  </a:lnTo>
                  <a:lnTo>
                    <a:pt x="3513239" y="278333"/>
                  </a:lnTo>
                  <a:lnTo>
                    <a:pt x="3618026" y="278333"/>
                  </a:lnTo>
                  <a:lnTo>
                    <a:pt x="3618141" y="324231"/>
                  </a:lnTo>
                  <a:lnTo>
                    <a:pt x="3617823" y="324586"/>
                  </a:lnTo>
                  <a:lnTo>
                    <a:pt x="3609073" y="327367"/>
                  </a:lnTo>
                  <a:lnTo>
                    <a:pt x="3603752" y="332574"/>
                  </a:lnTo>
                  <a:lnTo>
                    <a:pt x="3603714" y="332714"/>
                  </a:lnTo>
                  <a:lnTo>
                    <a:pt x="3600767" y="341566"/>
                  </a:lnTo>
                  <a:lnTo>
                    <a:pt x="3600361" y="341909"/>
                  </a:lnTo>
                  <a:lnTo>
                    <a:pt x="3502418" y="341909"/>
                  </a:lnTo>
                  <a:lnTo>
                    <a:pt x="3499447" y="342557"/>
                  </a:lnTo>
                  <a:lnTo>
                    <a:pt x="3497935" y="343966"/>
                  </a:lnTo>
                  <a:lnTo>
                    <a:pt x="3496843" y="348526"/>
                  </a:lnTo>
                  <a:lnTo>
                    <a:pt x="3497554" y="350456"/>
                  </a:lnTo>
                  <a:lnTo>
                    <a:pt x="3500717" y="353085"/>
                  </a:lnTo>
                  <a:lnTo>
                    <a:pt x="3330168" y="353085"/>
                  </a:lnTo>
                  <a:lnTo>
                    <a:pt x="3611511" y="353301"/>
                  </a:lnTo>
                  <a:lnTo>
                    <a:pt x="3611524" y="353466"/>
                  </a:lnTo>
                  <a:lnTo>
                    <a:pt x="3635908" y="353466"/>
                  </a:lnTo>
                  <a:lnTo>
                    <a:pt x="3635908" y="353314"/>
                  </a:lnTo>
                  <a:lnTo>
                    <a:pt x="3646881" y="353326"/>
                  </a:lnTo>
                  <a:lnTo>
                    <a:pt x="3647351" y="353085"/>
                  </a:lnTo>
                  <a:lnTo>
                    <a:pt x="3745484" y="353085"/>
                  </a:lnTo>
                  <a:lnTo>
                    <a:pt x="3747973" y="352717"/>
                  </a:lnTo>
                  <a:lnTo>
                    <a:pt x="3749941" y="350596"/>
                  </a:lnTo>
                  <a:lnTo>
                    <a:pt x="3749954" y="350456"/>
                  </a:lnTo>
                  <a:lnTo>
                    <a:pt x="3750335" y="345351"/>
                  </a:lnTo>
                  <a:lnTo>
                    <a:pt x="3748773" y="342925"/>
                  </a:lnTo>
                  <a:lnTo>
                    <a:pt x="3745192" y="341909"/>
                  </a:lnTo>
                  <a:lnTo>
                    <a:pt x="3647097" y="341909"/>
                  </a:lnTo>
                  <a:lnTo>
                    <a:pt x="3646424" y="341566"/>
                  </a:lnTo>
                  <a:lnTo>
                    <a:pt x="3646601" y="341566"/>
                  </a:lnTo>
                  <a:lnTo>
                    <a:pt x="3644455" y="334975"/>
                  </a:lnTo>
                  <a:lnTo>
                    <a:pt x="3643706" y="332714"/>
                  </a:lnTo>
                  <a:lnTo>
                    <a:pt x="3638346" y="327367"/>
                  </a:lnTo>
                  <a:lnTo>
                    <a:pt x="3638118" y="327367"/>
                  </a:lnTo>
                  <a:lnTo>
                    <a:pt x="3636048" y="326694"/>
                  </a:lnTo>
                  <a:lnTo>
                    <a:pt x="3636048" y="340664"/>
                  </a:lnTo>
                  <a:lnTo>
                    <a:pt x="3635921" y="352717"/>
                  </a:lnTo>
                  <a:lnTo>
                    <a:pt x="3635921" y="353085"/>
                  </a:lnTo>
                  <a:lnTo>
                    <a:pt x="3611511" y="353085"/>
                  </a:lnTo>
                  <a:lnTo>
                    <a:pt x="3611448" y="350596"/>
                  </a:lnTo>
                  <a:lnTo>
                    <a:pt x="3611346" y="347484"/>
                  </a:lnTo>
                  <a:lnTo>
                    <a:pt x="3611245" y="343966"/>
                  </a:lnTo>
                  <a:lnTo>
                    <a:pt x="3611143" y="340664"/>
                  </a:lnTo>
                  <a:lnTo>
                    <a:pt x="3616579" y="334975"/>
                  </a:lnTo>
                  <a:lnTo>
                    <a:pt x="3630663" y="335216"/>
                  </a:lnTo>
                  <a:lnTo>
                    <a:pt x="3636048" y="340664"/>
                  </a:lnTo>
                  <a:lnTo>
                    <a:pt x="3636048" y="326694"/>
                  </a:lnTo>
                  <a:lnTo>
                    <a:pt x="3629609" y="324586"/>
                  </a:lnTo>
                  <a:lnTo>
                    <a:pt x="3629291" y="324231"/>
                  </a:lnTo>
                  <a:lnTo>
                    <a:pt x="3629317" y="278333"/>
                  </a:lnTo>
                  <a:lnTo>
                    <a:pt x="3734600" y="278333"/>
                  </a:lnTo>
                  <a:lnTo>
                    <a:pt x="3741661" y="276948"/>
                  </a:lnTo>
                  <a:lnTo>
                    <a:pt x="3747389" y="273113"/>
                  </a:lnTo>
                  <a:lnTo>
                    <a:pt x="3751186" y="267436"/>
                  </a:lnTo>
                  <a:lnTo>
                    <a:pt x="3751249" y="267119"/>
                  </a:lnTo>
                  <a:lnTo>
                    <a:pt x="3752583" y="260375"/>
                  </a:lnTo>
                  <a:lnTo>
                    <a:pt x="3752519" y="198780"/>
                  </a:lnTo>
                  <a:lnTo>
                    <a:pt x="3751884" y="194195"/>
                  </a:lnTo>
                  <a:lnTo>
                    <a:pt x="3751745" y="193929"/>
                  </a:lnTo>
                  <a:lnTo>
                    <a:pt x="3750272" y="191084"/>
                  </a:lnTo>
                  <a:lnTo>
                    <a:pt x="3747808" y="188290"/>
                  </a:lnTo>
                  <a:lnTo>
                    <a:pt x="3750894" y="184759"/>
                  </a:lnTo>
                  <a:lnTo>
                    <a:pt x="3751783" y="182664"/>
                  </a:lnTo>
                  <a:lnTo>
                    <a:pt x="3752583" y="180797"/>
                  </a:lnTo>
                  <a:close/>
                </a:path>
                <a:path w="6370955" h="371475" extrusionOk="0">
                  <a:moveTo>
                    <a:pt x="4526648" y="339610"/>
                  </a:moveTo>
                  <a:lnTo>
                    <a:pt x="4515955" y="339610"/>
                  </a:lnTo>
                  <a:lnTo>
                    <a:pt x="4515942" y="340829"/>
                  </a:lnTo>
                  <a:lnTo>
                    <a:pt x="4510773" y="346036"/>
                  </a:lnTo>
                  <a:lnTo>
                    <a:pt x="4497032" y="346036"/>
                  </a:lnTo>
                  <a:lnTo>
                    <a:pt x="4491609" y="340829"/>
                  </a:lnTo>
                  <a:lnTo>
                    <a:pt x="4491571" y="339610"/>
                  </a:lnTo>
                  <a:lnTo>
                    <a:pt x="4480839" y="339610"/>
                  </a:lnTo>
                  <a:lnTo>
                    <a:pt x="4503636" y="357378"/>
                  </a:lnTo>
                  <a:lnTo>
                    <a:pt x="4511014" y="356273"/>
                  </a:lnTo>
                  <a:lnTo>
                    <a:pt x="4526356" y="340537"/>
                  </a:lnTo>
                  <a:lnTo>
                    <a:pt x="4526648" y="339610"/>
                  </a:lnTo>
                  <a:close/>
                </a:path>
                <a:path w="6370955" h="371475" extrusionOk="0">
                  <a:moveTo>
                    <a:pt x="4560316" y="49631"/>
                  </a:moveTo>
                  <a:lnTo>
                    <a:pt x="4559452" y="46240"/>
                  </a:lnTo>
                  <a:lnTo>
                    <a:pt x="4558754" y="43497"/>
                  </a:lnTo>
                  <a:lnTo>
                    <a:pt x="4556582" y="41998"/>
                  </a:lnTo>
                  <a:lnTo>
                    <a:pt x="4404830" y="41998"/>
                  </a:lnTo>
                  <a:lnTo>
                    <a:pt x="4404423" y="42037"/>
                  </a:lnTo>
                  <a:lnTo>
                    <a:pt x="4401464" y="42316"/>
                  </a:lnTo>
                  <a:lnTo>
                    <a:pt x="4399280" y="44742"/>
                  </a:lnTo>
                  <a:lnTo>
                    <a:pt x="4399343" y="47726"/>
                  </a:lnTo>
                  <a:lnTo>
                    <a:pt x="4399394" y="51041"/>
                  </a:lnTo>
                  <a:lnTo>
                    <a:pt x="4401858" y="53238"/>
                  </a:lnTo>
                  <a:lnTo>
                    <a:pt x="4479480" y="53238"/>
                  </a:lnTo>
                  <a:lnTo>
                    <a:pt x="4553420" y="53238"/>
                  </a:lnTo>
                  <a:lnTo>
                    <a:pt x="4553940" y="53251"/>
                  </a:lnTo>
                  <a:lnTo>
                    <a:pt x="4554474" y="53213"/>
                  </a:lnTo>
                  <a:lnTo>
                    <a:pt x="4557954" y="52946"/>
                  </a:lnTo>
                  <a:lnTo>
                    <a:pt x="4560316" y="49631"/>
                  </a:lnTo>
                  <a:close/>
                </a:path>
                <a:path w="6370955" h="371475" extrusionOk="0">
                  <a:moveTo>
                    <a:pt x="4560494" y="129921"/>
                  </a:moveTo>
                  <a:lnTo>
                    <a:pt x="4557788" y="126441"/>
                  </a:lnTo>
                  <a:lnTo>
                    <a:pt x="4479379" y="126441"/>
                  </a:lnTo>
                  <a:lnTo>
                    <a:pt x="4440250" y="126441"/>
                  </a:lnTo>
                  <a:lnTo>
                    <a:pt x="4402023" y="126441"/>
                  </a:lnTo>
                  <a:lnTo>
                    <a:pt x="4399686" y="128562"/>
                  </a:lnTo>
                  <a:lnTo>
                    <a:pt x="4399381" y="131330"/>
                  </a:lnTo>
                  <a:lnTo>
                    <a:pt x="4399051" y="134277"/>
                  </a:lnTo>
                  <a:lnTo>
                    <a:pt x="4400842" y="136893"/>
                  </a:lnTo>
                  <a:lnTo>
                    <a:pt x="4403699" y="137515"/>
                  </a:lnTo>
                  <a:lnTo>
                    <a:pt x="4404385" y="137668"/>
                  </a:lnTo>
                  <a:lnTo>
                    <a:pt x="4405134" y="137642"/>
                  </a:lnTo>
                  <a:lnTo>
                    <a:pt x="4442688" y="137655"/>
                  </a:lnTo>
                  <a:lnTo>
                    <a:pt x="4479518" y="137655"/>
                  </a:lnTo>
                  <a:lnTo>
                    <a:pt x="4516336" y="137642"/>
                  </a:lnTo>
                  <a:lnTo>
                    <a:pt x="4553597" y="137642"/>
                  </a:lnTo>
                  <a:lnTo>
                    <a:pt x="4554055" y="137668"/>
                  </a:lnTo>
                  <a:lnTo>
                    <a:pt x="4554499" y="137629"/>
                  </a:lnTo>
                  <a:lnTo>
                    <a:pt x="4556798" y="137464"/>
                  </a:lnTo>
                  <a:lnTo>
                    <a:pt x="4558741" y="135864"/>
                  </a:lnTo>
                  <a:lnTo>
                    <a:pt x="4559401" y="133654"/>
                  </a:lnTo>
                  <a:lnTo>
                    <a:pt x="4560494" y="129921"/>
                  </a:lnTo>
                  <a:close/>
                </a:path>
                <a:path w="6370955" h="371475" extrusionOk="0">
                  <a:moveTo>
                    <a:pt x="4560773" y="214693"/>
                  </a:moveTo>
                  <a:lnTo>
                    <a:pt x="4557966" y="210858"/>
                  </a:lnTo>
                  <a:lnTo>
                    <a:pt x="4404880" y="210858"/>
                  </a:lnTo>
                  <a:lnTo>
                    <a:pt x="4404626" y="210870"/>
                  </a:lnTo>
                  <a:lnTo>
                    <a:pt x="4402315" y="210985"/>
                  </a:lnTo>
                  <a:lnTo>
                    <a:pt x="4400347" y="212483"/>
                  </a:lnTo>
                  <a:lnTo>
                    <a:pt x="4399610" y="214680"/>
                  </a:lnTo>
                  <a:lnTo>
                    <a:pt x="4398353" y="218490"/>
                  </a:lnTo>
                  <a:lnTo>
                    <a:pt x="4401096" y="222072"/>
                  </a:lnTo>
                  <a:lnTo>
                    <a:pt x="4479518" y="222072"/>
                  </a:lnTo>
                  <a:lnTo>
                    <a:pt x="4552797" y="222072"/>
                  </a:lnTo>
                  <a:lnTo>
                    <a:pt x="4553521" y="222110"/>
                  </a:lnTo>
                  <a:lnTo>
                    <a:pt x="4554258" y="222072"/>
                  </a:lnTo>
                  <a:lnTo>
                    <a:pt x="4556633" y="221907"/>
                  </a:lnTo>
                  <a:lnTo>
                    <a:pt x="4558335" y="220738"/>
                  </a:lnTo>
                  <a:lnTo>
                    <a:pt x="4559211" y="218541"/>
                  </a:lnTo>
                  <a:lnTo>
                    <a:pt x="4560773" y="214693"/>
                  </a:lnTo>
                  <a:close/>
                </a:path>
                <a:path w="6370955" h="371475" extrusionOk="0">
                  <a:moveTo>
                    <a:pt x="4608169" y="132067"/>
                  </a:moveTo>
                  <a:lnTo>
                    <a:pt x="4608144" y="131940"/>
                  </a:lnTo>
                  <a:lnTo>
                    <a:pt x="4606785" y="125222"/>
                  </a:lnTo>
                  <a:lnTo>
                    <a:pt x="4606747" y="125018"/>
                  </a:lnTo>
                  <a:lnTo>
                    <a:pt x="4602873" y="119278"/>
                  </a:lnTo>
                  <a:lnTo>
                    <a:pt x="4597120" y="115417"/>
                  </a:lnTo>
                  <a:lnTo>
                    <a:pt x="4596968" y="115392"/>
                  </a:lnTo>
                  <a:lnTo>
                    <a:pt x="4596968" y="128371"/>
                  </a:lnTo>
                  <a:lnTo>
                    <a:pt x="4596917" y="135839"/>
                  </a:lnTo>
                  <a:lnTo>
                    <a:pt x="4593882" y="138798"/>
                  </a:lnTo>
                  <a:lnTo>
                    <a:pt x="4586287" y="138798"/>
                  </a:lnTo>
                  <a:lnTo>
                    <a:pt x="4583239" y="135648"/>
                  </a:lnTo>
                  <a:lnTo>
                    <a:pt x="4583328" y="132067"/>
                  </a:lnTo>
                  <a:lnTo>
                    <a:pt x="4583417" y="128244"/>
                  </a:lnTo>
                  <a:lnTo>
                    <a:pt x="4586478" y="125222"/>
                  </a:lnTo>
                  <a:lnTo>
                    <a:pt x="4593844" y="125222"/>
                  </a:lnTo>
                  <a:lnTo>
                    <a:pt x="4596968" y="128371"/>
                  </a:lnTo>
                  <a:lnTo>
                    <a:pt x="4596968" y="115392"/>
                  </a:lnTo>
                  <a:lnTo>
                    <a:pt x="4572114" y="132067"/>
                  </a:lnTo>
                  <a:lnTo>
                    <a:pt x="4572851" y="135839"/>
                  </a:lnTo>
                  <a:lnTo>
                    <a:pt x="4573524" y="139052"/>
                  </a:lnTo>
                  <a:lnTo>
                    <a:pt x="4577385" y="144780"/>
                  </a:lnTo>
                  <a:lnTo>
                    <a:pt x="4583125" y="148653"/>
                  </a:lnTo>
                  <a:lnTo>
                    <a:pt x="4590186" y="150088"/>
                  </a:lnTo>
                  <a:lnTo>
                    <a:pt x="4597184" y="148653"/>
                  </a:lnTo>
                  <a:lnTo>
                    <a:pt x="4602899" y="144780"/>
                  </a:lnTo>
                  <a:lnTo>
                    <a:pt x="4606760" y="139052"/>
                  </a:lnTo>
                  <a:lnTo>
                    <a:pt x="4606810" y="138798"/>
                  </a:lnTo>
                  <a:lnTo>
                    <a:pt x="4608169" y="132067"/>
                  </a:lnTo>
                  <a:close/>
                </a:path>
                <a:path w="6370955" h="371475" extrusionOk="0">
                  <a:moveTo>
                    <a:pt x="4608182" y="216547"/>
                  </a:moveTo>
                  <a:lnTo>
                    <a:pt x="4596943" y="199834"/>
                  </a:lnTo>
                  <a:lnTo>
                    <a:pt x="4596943" y="212737"/>
                  </a:lnTo>
                  <a:lnTo>
                    <a:pt x="4596943" y="220205"/>
                  </a:lnTo>
                  <a:lnTo>
                    <a:pt x="4593844" y="223278"/>
                  </a:lnTo>
                  <a:lnTo>
                    <a:pt x="4586452" y="223278"/>
                  </a:lnTo>
                  <a:lnTo>
                    <a:pt x="4583366" y="220205"/>
                  </a:lnTo>
                  <a:lnTo>
                    <a:pt x="4583341" y="212737"/>
                  </a:lnTo>
                  <a:lnTo>
                    <a:pt x="4586490" y="209550"/>
                  </a:lnTo>
                  <a:lnTo>
                    <a:pt x="4593755" y="209550"/>
                  </a:lnTo>
                  <a:lnTo>
                    <a:pt x="4596943" y="212737"/>
                  </a:lnTo>
                  <a:lnTo>
                    <a:pt x="4596943" y="199834"/>
                  </a:lnTo>
                  <a:lnTo>
                    <a:pt x="4590275" y="198412"/>
                  </a:lnTo>
                  <a:lnTo>
                    <a:pt x="4583290" y="199771"/>
                  </a:lnTo>
                  <a:lnTo>
                    <a:pt x="4577524" y="203581"/>
                  </a:lnTo>
                  <a:lnTo>
                    <a:pt x="4573587" y="209245"/>
                  </a:lnTo>
                  <a:lnTo>
                    <a:pt x="4573524" y="209550"/>
                  </a:lnTo>
                  <a:lnTo>
                    <a:pt x="4572114" y="216141"/>
                  </a:lnTo>
                  <a:lnTo>
                    <a:pt x="4590008" y="234505"/>
                  </a:lnTo>
                  <a:lnTo>
                    <a:pt x="4597527" y="233045"/>
                  </a:lnTo>
                  <a:lnTo>
                    <a:pt x="4597197" y="233045"/>
                  </a:lnTo>
                  <a:lnTo>
                    <a:pt x="4602823" y="229298"/>
                  </a:lnTo>
                  <a:lnTo>
                    <a:pt x="4602950" y="229120"/>
                  </a:lnTo>
                  <a:lnTo>
                    <a:pt x="4606722" y="223570"/>
                  </a:lnTo>
                  <a:lnTo>
                    <a:pt x="4606785" y="223278"/>
                  </a:lnTo>
                  <a:lnTo>
                    <a:pt x="4608182" y="216547"/>
                  </a:lnTo>
                  <a:close/>
                </a:path>
                <a:path w="6370955" h="371475" extrusionOk="0">
                  <a:moveTo>
                    <a:pt x="4608182" y="47637"/>
                  </a:moveTo>
                  <a:lnTo>
                    <a:pt x="4596943" y="30962"/>
                  </a:lnTo>
                  <a:lnTo>
                    <a:pt x="4596943" y="43903"/>
                  </a:lnTo>
                  <a:lnTo>
                    <a:pt x="4596943" y="51346"/>
                  </a:lnTo>
                  <a:lnTo>
                    <a:pt x="4593869" y="54406"/>
                  </a:lnTo>
                  <a:lnTo>
                    <a:pt x="4586414" y="54406"/>
                  </a:lnTo>
                  <a:lnTo>
                    <a:pt x="4583341" y="51346"/>
                  </a:lnTo>
                  <a:lnTo>
                    <a:pt x="4583341" y="43903"/>
                  </a:lnTo>
                  <a:lnTo>
                    <a:pt x="4586440" y="40792"/>
                  </a:lnTo>
                  <a:lnTo>
                    <a:pt x="4593831" y="40792"/>
                  </a:lnTo>
                  <a:lnTo>
                    <a:pt x="4596943" y="43903"/>
                  </a:lnTo>
                  <a:lnTo>
                    <a:pt x="4596943" y="30962"/>
                  </a:lnTo>
                  <a:lnTo>
                    <a:pt x="4590072" y="29552"/>
                  </a:lnTo>
                  <a:lnTo>
                    <a:pt x="4580306" y="29552"/>
                  </a:lnTo>
                  <a:lnTo>
                    <a:pt x="4572165" y="37630"/>
                  </a:lnTo>
                  <a:lnTo>
                    <a:pt x="4572165" y="47637"/>
                  </a:lnTo>
                  <a:lnTo>
                    <a:pt x="4590059" y="65684"/>
                  </a:lnTo>
                  <a:lnTo>
                    <a:pt x="4597438" y="64223"/>
                  </a:lnTo>
                  <a:lnTo>
                    <a:pt x="4597184" y="64223"/>
                  </a:lnTo>
                  <a:lnTo>
                    <a:pt x="4602937" y="60299"/>
                  </a:lnTo>
                  <a:lnTo>
                    <a:pt x="4606747" y="54673"/>
                  </a:lnTo>
                  <a:lnTo>
                    <a:pt x="4606798" y="54406"/>
                  </a:lnTo>
                  <a:lnTo>
                    <a:pt x="4608182" y="47637"/>
                  </a:lnTo>
                  <a:close/>
                </a:path>
                <a:path w="6370955" h="371475" extrusionOk="0">
                  <a:moveTo>
                    <a:pt x="4632630" y="166941"/>
                  </a:moveTo>
                  <a:lnTo>
                    <a:pt x="4632528" y="98018"/>
                  </a:lnTo>
                  <a:lnTo>
                    <a:pt x="4627994" y="90081"/>
                  </a:lnTo>
                  <a:lnTo>
                    <a:pt x="4627905" y="89928"/>
                  </a:lnTo>
                  <a:lnTo>
                    <a:pt x="4631639" y="85839"/>
                  </a:lnTo>
                  <a:lnTo>
                    <a:pt x="4631982" y="84289"/>
                  </a:lnTo>
                  <a:lnTo>
                    <a:pt x="4632591" y="81495"/>
                  </a:lnTo>
                  <a:lnTo>
                    <a:pt x="4632604" y="18097"/>
                  </a:lnTo>
                  <a:lnTo>
                    <a:pt x="4631296" y="11201"/>
                  </a:lnTo>
                  <a:lnTo>
                    <a:pt x="4631233" y="10909"/>
                  </a:lnTo>
                  <a:lnTo>
                    <a:pt x="4627435" y="5168"/>
                  </a:lnTo>
                  <a:lnTo>
                    <a:pt x="4621657" y="1371"/>
                  </a:lnTo>
                  <a:lnTo>
                    <a:pt x="4621415" y="1333"/>
                  </a:lnTo>
                  <a:lnTo>
                    <a:pt x="4621415" y="98272"/>
                  </a:lnTo>
                  <a:lnTo>
                    <a:pt x="4621415" y="182689"/>
                  </a:lnTo>
                  <a:lnTo>
                    <a:pt x="4621415" y="250583"/>
                  </a:lnTo>
                  <a:lnTo>
                    <a:pt x="4618774" y="253263"/>
                  </a:lnTo>
                  <a:lnTo>
                    <a:pt x="4388790" y="253263"/>
                  </a:lnTo>
                  <a:lnTo>
                    <a:pt x="4386008" y="249986"/>
                  </a:lnTo>
                  <a:lnTo>
                    <a:pt x="4386097" y="182689"/>
                  </a:lnTo>
                  <a:lnTo>
                    <a:pt x="4388713" y="180073"/>
                  </a:lnTo>
                  <a:lnTo>
                    <a:pt x="4618774" y="180073"/>
                  </a:lnTo>
                  <a:lnTo>
                    <a:pt x="4621415" y="182689"/>
                  </a:lnTo>
                  <a:lnTo>
                    <a:pt x="4621415" y="98272"/>
                  </a:lnTo>
                  <a:lnTo>
                    <a:pt x="4621390" y="166128"/>
                  </a:lnTo>
                  <a:lnTo>
                    <a:pt x="4618723" y="168808"/>
                  </a:lnTo>
                  <a:lnTo>
                    <a:pt x="4390669" y="168808"/>
                  </a:lnTo>
                  <a:lnTo>
                    <a:pt x="4388383" y="167995"/>
                  </a:lnTo>
                  <a:lnTo>
                    <a:pt x="4388256" y="167767"/>
                  </a:lnTo>
                  <a:lnTo>
                    <a:pt x="4386465" y="164452"/>
                  </a:lnTo>
                  <a:lnTo>
                    <a:pt x="4386135" y="163080"/>
                  </a:lnTo>
                  <a:lnTo>
                    <a:pt x="4386237" y="98272"/>
                  </a:lnTo>
                  <a:lnTo>
                    <a:pt x="4388891" y="95643"/>
                  </a:lnTo>
                  <a:lnTo>
                    <a:pt x="4618774" y="95643"/>
                  </a:lnTo>
                  <a:lnTo>
                    <a:pt x="4621415" y="98272"/>
                  </a:lnTo>
                  <a:lnTo>
                    <a:pt x="4621415" y="1333"/>
                  </a:lnTo>
                  <a:lnTo>
                    <a:pt x="4621390" y="81495"/>
                  </a:lnTo>
                  <a:lnTo>
                    <a:pt x="4618609" y="84289"/>
                  </a:lnTo>
                  <a:lnTo>
                    <a:pt x="4389615" y="84289"/>
                  </a:lnTo>
                  <a:lnTo>
                    <a:pt x="4387189" y="82651"/>
                  </a:lnTo>
                  <a:lnTo>
                    <a:pt x="4386199" y="79044"/>
                  </a:lnTo>
                  <a:lnTo>
                    <a:pt x="4386097" y="13906"/>
                  </a:lnTo>
                  <a:lnTo>
                    <a:pt x="4388777" y="11201"/>
                  </a:lnTo>
                  <a:lnTo>
                    <a:pt x="4616678" y="11201"/>
                  </a:lnTo>
                  <a:lnTo>
                    <a:pt x="4618914" y="11925"/>
                  </a:lnTo>
                  <a:lnTo>
                    <a:pt x="4620907" y="15278"/>
                  </a:lnTo>
                  <a:lnTo>
                    <a:pt x="4621365" y="16687"/>
                  </a:lnTo>
                  <a:lnTo>
                    <a:pt x="4621390" y="81495"/>
                  </a:lnTo>
                  <a:lnTo>
                    <a:pt x="4621390" y="1333"/>
                  </a:lnTo>
                  <a:lnTo>
                    <a:pt x="4614367" y="0"/>
                  </a:lnTo>
                  <a:lnTo>
                    <a:pt x="4393031" y="0"/>
                  </a:lnTo>
                  <a:lnTo>
                    <a:pt x="4385869" y="1371"/>
                  </a:lnTo>
                  <a:lnTo>
                    <a:pt x="4380065" y="5168"/>
                  </a:lnTo>
                  <a:lnTo>
                    <a:pt x="4376217" y="10909"/>
                  </a:lnTo>
                  <a:lnTo>
                    <a:pt x="4376166" y="11201"/>
                  </a:lnTo>
                  <a:lnTo>
                    <a:pt x="4374820" y="18097"/>
                  </a:lnTo>
                  <a:lnTo>
                    <a:pt x="4374845" y="79044"/>
                  </a:lnTo>
                  <a:lnTo>
                    <a:pt x="4379544" y="89928"/>
                  </a:lnTo>
                  <a:lnTo>
                    <a:pt x="4379468" y="90081"/>
                  </a:lnTo>
                  <a:lnTo>
                    <a:pt x="4379417" y="90220"/>
                  </a:lnTo>
                  <a:lnTo>
                    <a:pt x="4379252" y="90462"/>
                  </a:lnTo>
                  <a:lnTo>
                    <a:pt x="4379074" y="90665"/>
                  </a:lnTo>
                  <a:lnTo>
                    <a:pt x="4376217" y="94221"/>
                  </a:lnTo>
                  <a:lnTo>
                    <a:pt x="4374820" y="98018"/>
                  </a:lnTo>
                  <a:lnTo>
                    <a:pt x="4374820" y="165023"/>
                  </a:lnTo>
                  <a:lnTo>
                    <a:pt x="4375429" y="167767"/>
                  </a:lnTo>
                  <a:lnTo>
                    <a:pt x="4375543" y="167995"/>
                  </a:lnTo>
                  <a:lnTo>
                    <a:pt x="4377563" y="171742"/>
                  </a:lnTo>
                  <a:lnTo>
                    <a:pt x="4378553" y="173075"/>
                  </a:lnTo>
                  <a:lnTo>
                    <a:pt x="4379303" y="174434"/>
                  </a:lnTo>
                  <a:lnTo>
                    <a:pt x="4379328" y="174802"/>
                  </a:lnTo>
                  <a:lnTo>
                    <a:pt x="4376102" y="178587"/>
                  </a:lnTo>
                  <a:lnTo>
                    <a:pt x="4374845" y="182689"/>
                  </a:lnTo>
                  <a:lnTo>
                    <a:pt x="4374896" y="246519"/>
                  </a:lnTo>
                  <a:lnTo>
                    <a:pt x="4393285" y="264477"/>
                  </a:lnTo>
                  <a:lnTo>
                    <a:pt x="4498073" y="264477"/>
                  </a:lnTo>
                  <a:lnTo>
                    <a:pt x="4498187" y="310375"/>
                  </a:lnTo>
                  <a:lnTo>
                    <a:pt x="4497870" y="310730"/>
                  </a:lnTo>
                  <a:lnTo>
                    <a:pt x="4489132" y="313512"/>
                  </a:lnTo>
                  <a:lnTo>
                    <a:pt x="4483798" y="318719"/>
                  </a:lnTo>
                  <a:lnTo>
                    <a:pt x="4483760" y="318858"/>
                  </a:lnTo>
                  <a:lnTo>
                    <a:pt x="4480826" y="327710"/>
                  </a:lnTo>
                  <a:lnTo>
                    <a:pt x="4480407" y="328053"/>
                  </a:lnTo>
                  <a:lnTo>
                    <a:pt x="4382478" y="328053"/>
                  </a:lnTo>
                  <a:lnTo>
                    <a:pt x="4379493" y="328701"/>
                  </a:lnTo>
                  <a:lnTo>
                    <a:pt x="4377995" y="330111"/>
                  </a:lnTo>
                  <a:lnTo>
                    <a:pt x="4376890" y="334670"/>
                  </a:lnTo>
                  <a:lnTo>
                    <a:pt x="4377601" y="336600"/>
                  </a:lnTo>
                  <a:lnTo>
                    <a:pt x="4380763" y="339229"/>
                  </a:lnTo>
                  <a:lnTo>
                    <a:pt x="4210215" y="339229"/>
                  </a:lnTo>
                  <a:lnTo>
                    <a:pt x="4491571" y="339445"/>
                  </a:lnTo>
                  <a:lnTo>
                    <a:pt x="4491571" y="339610"/>
                  </a:lnTo>
                  <a:lnTo>
                    <a:pt x="4515955" y="339610"/>
                  </a:lnTo>
                  <a:lnTo>
                    <a:pt x="4515955" y="339458"/>
                  </a:lnTo>
                  <a:lnTo>
                    <a:pt x="4526927" y="339471"/>
                  </a:lnTo>
                  <a:lnTo>
                    <a:pt x="4527397" y="339229"/>
                  </a:lnTo>
                  <a:lnTo>
                    <a:pt x="4625530" y="339229"/>
                  </a:lnTo>
                  <a:lnTo>
                    <a:pt x="4628019" y="338861"/>
                  </a:lnTo>
                  <a:lnTo>
                    <a:pt x="4629988" y="336740"/>
                  </a:lnTo>
                  <a:lnTo>
                    <a:pt x="4630001" y="336600"/>
                  </a:lnTo>
                  <a:lnTo>
                    <a:pt x="4630382" y="331495"/>
                  </a:lnTo>
                  <a:lnTo>
                    <a:pt x="4628820" y="329069"/>
                  </a:lnTo>
                  <a:lnTo>
                    <a:pt x="4625238" y="328053"/>
                  </a:lnTo>
                  <a:lnTo>
                    <a:pt x="4527143" y="328053"/>
                  </a:lnTo>
                  <a:lnTo>
                    <a:pt x="4526470" y="327710"/>
                  </a:lnTo>
                  <a:lnTo>
                    <a:pt x="4526648" y="327710"/>
                  </a:lnTo>
                  <a:lnTo>
                    <a:pt x="4524502" y="321119"/>
                  </a:lnTo>
                  <a:lnTo>
                    <a:pt x="4523765" y="318858"/>
                  </a:lnTo>
                  <a:lnTo>
                    <a:pt x="4518393" y="313512"/>
                  </a:lnTo>
                  <a:lnTo>
                    <a:pt x="4518164" y="313512"/>
                  </a:lnTo>
                  <a:lnTo>
                    <a:pt x="4516094" y="312839"/>
                  </a:lnTo>
                  <a:lnTo>
                    <a:pt x="4516094" y="326809"/>
                  </a:lnTo>
                  <a:lnTo>
                    <a:pt x="4515967" y="338861"/>
                  </a:lnTo>
                  <a:lnTo>
                    <a:pt x="4515967" y="339229"/>
                  </a:lnTo>
                  <a:lnTo>
                    <a:pt x="4491571" y="339229"/>
                  </a:lnTo>
                  <a:lnTo>
                    <a:pt x="4491494" y="336740"/>
                  </a:lnTo>
                  <a:lnTo>
                    <a:pt x="4491393" y="333629"/>
                  </a:lnTo>
                  <a:lnTo>
                    <a:pt x="4491291" y="330111"/>
                  </a:lnTo>
                  <a:lnTo>
                    <a:pt x="4491190" y="326809"/>
                  </a:lnTo>
                  <a:lnTo>
                    <a:pt x="4496625" y="321119"/>
                  </a:lnTo>
                  <a:lnTo>
                    <a:pt x="4510710" y="321360"/>
                  </a:lnTo>
                  <a:lnTo>
                    <a:pt x="4516094" y="326809"/>
                  </a:lnTo>
                  <a:lnTo>
                    <a:pt x="4516094" y="312839"/>
                  </a:lnTo>
                  <a:lnTo>
                    <a:pt x="4509655" y="310730"/>
                  </a:lnTo>
                  <a:lnTo>
                    <a:pt x="4509338" y="310375"/>
                  </a:lnTo>
                  <a:lnTo>
                    <a:pt x="4509363" y="264477"/>
                  </a:lnTo>
                  <a:lnTo>
                    <a:pt x="4614646" y="264477"/>
                  </a:lnTo>
                  <a:lnTo>
                    <a:pt x="4621720" y="263093"/>
                  </a:lnTo>
                  <a:lnTo>
                    <a:pt x="4627435" y="259257"/>
                  </a:lnTo>
                  <a:lnTo>
                    <a:pt x="4631233" y="253580"/>
                  </a:lnTo>
                  <a:lnTo>
                    <a:pt x="4631309" y="253263"/>
                  </a:lnTo>
                  <a:lnTo>
                    <a:pt x="4632630" y="246519"/>
                  </a:lnTo>
                  <a:lnTo>
                    <a:pt x="4632579" y="184924"/>
                  </a:lnTo>
                  <a:lnTo>
                    <a:pt x="4631931" y="180340"/>
                  </a:lnTo>
                  <a:lnTo>
                    <a:pt x="4631791" y="180073"/>
                  </a:lnTo>
                  <a:lnTo>
                    <a:pt x="4630318" y="177228"/>
                  </a:lnTo>
                  <a:lnTo>
                    <a:pt x="4627854" y="174434"/>
                  </a:lnTo>
                  <a:lnTo>
                    <a:pt x="4630940" y="170903"/>
                  </a:lnTo>
                  <a:lnTo>
                    <a:pt x="4631829" y="168808"/>
                  </a:lnTo>
                  <a:lnTo>
                    <a:pt x="4632630" y="166941"/>
                  </a:lnTo>
                  <a:close/>
                </a:path>
                <a:path w="6370955" h="371475" extrusionOk="0">
                  <a:moveTo>
                    <a:pt x="5403088" y="353466"/>
                  </a:moveTo>
                  <a:lnTo>
                    <a:pt x="5392394" y="353466"/>
                  </a:lnTo>
                  <a:lnTo>
                    <a:pt x="5392382" y="354685"/>
                  </a:lnTo>
                  <a:lnTo>
                    <a:pt x="5387213" y="359892"/>
                  </a:lnTo>
                  <a:lnTo>
                    <a:pt x="5373471" y="359892"/>
                  </a:lnTo>
                  <a:lnTo>
                    <a:pt x="5368048" y="354685"/>
                  </a:lnTo>
                  <a:lnTo>
                    <a:pt x="5368010" y="353466"/>
                  </a:lnTo>
                  <a:lnTo>
                    <a:pt x="5357279" y="353466"/>
                  </a:lnTo>
                  <a:lnTo>
                    <a:pt x="5380075" y="371233"/>
                  </a:lnTo>
                  <a:lnTo>
                    <a:pt x="5387454" y="370128"/>
                  </a:lnTo>
                  <a:lnTo>
                    <a:pt x="5402796" y="354393"/>
                  </a:lnTo>
                  <a:lnTo>
                    <a:pt x="5403088" y="353466"/>
                  </a:lnTo>
                  <a:close/>
                </a:path>
                <a:path w="6370955" h="371475" extrusionOk="0">
                  <a:moveTo>
                    <a:pt x="5436755" y="63487"/>
                  </a:moveTo>
                  <a:lnTo>
                    <a:pt x="5435892" y="60096"/>
                  </a:lnTo>
                  <a:lnTo>
                    <a:pt x="5435193" y="57353"/>
                  </a:lnTo>
                  <a:lnTo>
                    <a:pt x="5433022" y="55854"/>
                  </a:lnTo>
                  <a:lnTo>
                    <a:pt x="5281269" y="55854"/>
                  </a:lnTo>
                  <a:lnTo>
                    <a:pt x="5280863" y="55892"/>
                  </a:lnTo>
                  <a:lnTo>
                    <a:pt x="5277904" y="56172"/>
                  </a:lnTo>
                  <a:lnTo>
                    <a:pt x="5275719" y="58597"/>
                  </a:lnTo>
                  <a:lnTo>
                    <a:pt x="5275783" y="61582"/>
                  </a:lnTo>
                  <a:lnTo>
                    <a:pt x="5275834" y="64897"/>
                  </a:lnTo>
                  <a:lnTo>
                    <a:pt x="5278298" y="67094"/>
                  </a:lnTo>
                  <a:lnTo>
                    <a:pt x="5355920" y="67094"/>
                  </a:lnTo>
                  <a:lnTo>
                    <a:pt x="5429859" y="67094"/>
                  </a:lnTo>
                  <a:lnTo>
                    <a:pt x="5430380" y="67106"/>
                  </a:lnTo>
                  <a:lnTo>
                    <a:pt x="5430913" y="67068"/>
                  </a:lnTo>
                  <a:lnTo>
                    <a:pt x="5434393" y="66802"/>
                  </a:lnTo>
                  <a:lnTo>
                    <a:pt x="5436755" y="63487"/>
                  </a:lnTo>
                  <a:close/>
                </a:path>
                <a:path w="6370955" h="371475" extrusionOk="0">
                  <a:moveTo>
                    <a:pt x="5436933" y="143776"/>
                  </a:moveTo>
                  <a:lnTo>
                    <a:pt x="5434228" y="140296"/>
                  </a:lnTo>
                  <a:lnTo>
                    <a:pt x="5355818" y="140296"/>
                  </a:lnTo>
                  <a:lnTo>
                    <a:pt x="5316690" y="140296"/>
                  </a:lnTo>
                  <a:lnTo>
                    <a:pt x="5278463" y="140296"/>
                  </a:lnTo>
                  <a:lnTo>
                    <a:pt x="5276126" y="142417"/>
                  </a:lnTo>
                  <a:lnTo>
                    <a:pt x="5275821" y="145186"/>
                  </a:lnTo>
                  <a:lnTo>
                    <a:pt x="5275491" y="148132"/>
                  </a:lnTo>
                  <a:lnTo>
                    <a:pt x="5277282" y="150749"/>
                  </a:lnTo>
                  <a:lnTo>
                    <a:pt x="5280126" y="151371"/>
                  </a:lnTo>
                  <a:lnTo>
                    <a:pt x="5280825" y="151523"/>
                  </a:lnTo>
                  <a:lnTo>
                    <a:pt x="5281574" y="151498"/>
                  </a:lnTo>
                  <a:lnTo>
                    <a:pt x="5319128" y="151511"/>
                  </a:lnTo>
                  <a:lnTo>
                    <a:pt x="5355958" y="151511"/>
                  </a:lnTo>
                  <a:lnTo>
                    <a:pt x="5392775" y="151498"/>
                  </a:lnTo>
                  <a:lnTo>
                    <a:pt x="5430037" y="151498"/>
                  </a:lnTo>
                  <a:lnTo>
                    <a:pt x="5430494" y="151523"/>
                  </a:lnTo>
                  <a:lnTo>
                    <a:pt x="5430939" y="151485"/>
                  </a:lnTo>
                  <a:lnTo>
                    <a:pt x="5433238" y="151320"/>
                  </a:lnTo>
                  <a:lnTo>
                    <a:pt x="5435181" y="149720"/>
                  </a:lnTo>
                  <a:lnTo>
                    <a:pt x="5435841" y="147510"/>
                  </a:lnTo>
                  <a:lnTo>
                    <a:pt x="5436933" y="143776"/>
                  </a:lnTo>
                  <a:close/>
                </a:path>
                <a:path w="6370955" h="371475" extrusionOk="0">
                  <a:moveTo>
                    <a:pt x="5437213" y="228549"/>
                  </a:moveTo>
                  <a:lnTo>
                    <a:pt x="5434406" y="224713"/>
                  </a:lnTo>
                  <a:lnTo>
                    <a:pt x="5281320" y="224713"/>
                  </a:lnTo>
                  <a:lnTo>
                    <a:pt x="5281066" y="224726"/>
                  </a:lnTo>
                  <a:lnTo>
                    <a:pt x="5278755" y="224840"/>
                  </a:lnTo>
                  <a:lnTo>
                    <a:pt x="5276786" y="226339"/>
                  </a:lnTo>
                  <a:lnTo>
                    <a:pt x="5276050" y="228536"/>
                  </a:lnTo>
                  <a:lnTo>
                    <a:pt x="5274792" y="232346"/>
                  </a:lnTo>
                  <a:lnTo>
                    <a:pt x="5277536" y="235927"/>
                  </a:lnTo>
                  <a:lnTo>
                    <a:pt x="5355958" y="235927"/>
                  </a:lnTo>
                  <a:lnTo>
                    <a:pt x="5429237" y="235927"/>
                  </a:lnTo>
                  <a:lnTo>
                    <a:pt x="5429961" y="235966"/>
                  </a:lnTo>
                  <a:lnTo>
                    <a:pt x="5430698" y="235927"/>
                  </a:lnTo>
                  <a:lnTo>
                    <a:pt x="5433072" y="235762"/>
                  </a:lnTo>
                  <a:lnTo>
                    <a:pt x="5434774" y="234594"/>
                  </a:lnTo>
                  <a:lnTo>
                    <a:pt x="5435651" y="232397"/>
                  </a:lnTo>
                  <a:lnTo>
                    <a:pt x="5437213" y="228549"/>
                  </a:lnTo>
                  <a:close/>
                </a:path>
                <a:path w="6370955" h="371475" extrusionOk="0">
                  <a:moveTo>
                    <a:pt x="5484609" y="145923"/>
                  </a:moveTo>
                  <a:lnTo>
                    <a:pt x="5484584" y="145796"/>
                  </a:lnTo>
                  <a:lnTo>
                    <a:pt x="5483225" y="139077"/>
                  </a:lnTo>
                  <a:lnTo>
                    <a:pt x="5483187" y="138874"/>
                  </a:lnTo>
                  <a:lnTo>
                    <a:pt x="5479313" y="133134"/>
                  </a:lnTo>
                  <a:lnTo>
                    <a:pt x="5473560" y="129273"/>
                  </a:lnTo>
                  <a:lnTo>
                    <a:pt x="5473408" y="129247"/>
                  </a:lnTo>
                  <a:lnTo>
                    <a:pt x="5473408" y="142227"/>
                  </a:lnTo>
                  <a:lnTo>
                    <a:pt x="5473357" y="149694"/>
                  </a:lnTo>
                  <a:lnTo>
                    <a:pt x="5470322" y="152654"/>
                  </a:lnTo>
                  <a:lnTo>
                    <a:pt x="5462727" y="152654"/>
                  </a:lnTo>
                  <a:lnTo>
                    <a:pt x="5459679" y="149504"/>
                  </a:lnTo>
                  <a:lnTo>
                    <a:pt x="5459768" y="145923"/>
                  </a:lnTo>
                  <a:lnTo>
                    <a:pt x="5459857" y="142100"/>
                  </a:lnTo>
                  <a:lnTo>
                    <a:pt x="5462917" y="139077"/>
                  </a:lnTo>
                  <a:lnTo>
                    <a:pt x="5470283" y="139077"/>
                  </a:lnTo>
                  <a:lnTo>
                    <a:pt x="5473408" y="142227"/>
                  </a:lnTo>
                  <a:lnTo>
                    <a:pt x="5473408" y="129247"/>
                  </a:lnTo>
                  <a:lnTo>
                    <a:pt x="5448554" y="145923"/>
                  </a:lnTo>
                  <a:lnTo>
                    <a:pt x="5449290" y="149694"/>
                  </a:lnTo>
                  <a:lnTo>
                    <a:pt x="5449963" y="152908"/>
                  </a:lnTo>
                  <a:lnTo>
                    <a:pt x="5453824" y="158635"/>
                  </a:lnTo>
                  <a:lnTo>
                    <a:pt x="5459565" y="162509"/>
                  </a:lnTo>
                  <a:lnTo>
                    <a:pt x="5466626" y="163944"/>
                  </a:lnTo>
                  <a:lnTo>
                    <a:pt x="5473624" y="162509"/>
                  </a:lnTo>
                  <a:lnTo>
                    <a:pt x="5479339" y="158635"/>
                  </a:lnTo>
                  <a:lnTo>
                    <a:pt x="5483199" y="152908"/>
                  </a:lnTo>
                  <a:lnTo>
                    <a:pt x="5483250" y="152654"/>
                  </a:lnTo>
                  <a:lnTo>
                    <a:pt x="5484609" y="145923"/>
                  </a:lnTo>
                  <a:close/>
                </a:path>
                <a:path w="6370955" h="371475" extrusionOk="0">
                  <a:moveTo>
                    <a:pt x="5484622" y="230403"/>
                  </a:moveTo>
                  <a:lnTo>
                    <a:pt x="5473370" y="213690"/>
                  </a:lnTo>
                  <a:lnTo>
                    <a:pt x="5473370" y="226593"/>
                  </a:lnTo>
                  <a:lnTo>
                    <a:pt x="5473370" y="234061"/>
                  </a:lnTo>
                  <a:lnTo>
                    <a:pt x="5470283" y="237134"/>
                  </a:lnTo>
                  <a:lnTo>
                    <a:pt x="5462892" y="237134"/>
                  </a:lnTo>
                  <a:lnTo>
                    <a:pt x="5459806" y="234061"/>
                  </a:lnTo>
                  <a:lnTo>
                    <a:pt x="5459781" y="226593"/>
                  </a:lnTo>
                  <a:lnTo>
                    <a:pt x="5462930" y="223405"/>
                  </a:lnTo>
                  <a:lnTo>
                    <a:pt x="5470195" y="223405"/>
                  </a:lnTo>
                  <a:lnTo>
                    <a:pt x="5473370" y="226593"/>
                  </a:lnTo>
                  <a:lnTo>
                    <a:pt x="5473370" y="213690"/>
                  </a:lnTo>
                  <a:lnTo>
                    <a:pt x="5466715" y="212267"/>
                  </a:lnTo>
                  <a:lnTo>
                    <a:pt x="5459730" y="213626"/>
                  </a:lnTo>
                  <a:lnTo>
                    <a:pt x="5453964" y="217436"/>
                  </a:lnTo>
                  <a:lnTo>
                    <a:pt x="5450027" y="223100"/>
                  </a:lnTo>
                  <a:lnTo>
                    <a:pt x="5449963" y="223405"/>
                  </a:lnTo>
                  <a:lnTo>
                    <a:pt x="5448554" y="229997"/>
                  </a:lnTo>
                  <a:lnTo>
                    <a:pt x="5466448" y="248361"/>
                  </a:lnTo>
                  <a:lnTo>
                    <a:pt x="5473966" y="246900"/>
                  </a:lnTo>
                  <a:lnTo>
                    <a:pt x="5473636" y="246900"/>
                  </a:lnTo>
                  <a:lnTo>
                    <a:pt x="5479262" y="243154"/>
                  </a:lnTo>
                  <a:lnTo>
                    <a:pt x="5479389" y="242976"/>
                  </a:lnTo>
                  <a:lnTo>
                    <a:pt x="5483161" y="237426"/>
                  </a:lnTo>
                  <a:lnTo>
                    <a:pt x="5483225" y="237134"/>
                  </a:lnTo>
                  <a:lnTo>
                    <a:pt x="5484622" y="230403"/>
                  </a:lnTo>
                  <a:close/>
                </a:path>
                <a:path w="6370955" h="371475" extrusionOk="0">
                  <a:moveTo>
                    <a:pt x="5484622" y="61493"/>
                  </a:moveTo>
                  <a:lnTo>
                    <a:pt x="5473370" y="44818"/>
                  </a:lnTo>
                  <a:lnTo>
                    <a:pt x="5473370" y="57759"/>
                  </a:lnTo>
                  <a:lnTo>
                    <a:pt x="5473370" y="65201"/>
                  </a:lnTo>
                  <a:lnTo>
                    <a:pt x="5470309" y="68262"/>
                  </a:lnTo>
                  <a:lnTo>
                    <a:pt x="5462854" y="68262"/>
                  </a:lnTo>
                  <a:lnTo>
                    <a:pt x="5459781" y="65201"/>
                  </a:lnTo>
                  <a:lnTo>
                    <a:pt x="5459781" y="57759"/>
                  </a:lnTo>
                  <a:lnTo>
                    <a:pt x="5462879" y="54648"/>
                  </a:lnTo>
                  <a:lnTo>
                    <a:pt x="5470271" y="54648"/>
                  </a:lnTo>
                  <a:lnTo>
                    <a:pt x="5473370" y="57759"/>
                  </a:lnTo>
                  <a:lnTo>
                    <a:pt x="5473370" y="44818"/>
                  </a:lnTo>
                  <a:lnTo>
                    <a:pt x="5466512" y="43408"/>
                  </a:lnTo>
                  <a:lnTo>
                    <a:pt x="5456745" y="43408"/>
                  </a:lnTo>
                  <a:lnTo>
                    <a:pt x="5448605" y="51485"/>
                  </a:lnTo>
                  <a:lnTo>
                    <a:pt x="5448605" y="61493"/>
                  </a:lnTo>
                  <a:lnTo>
                    <a:pt x="5466499" y="79540"/>
                  </a:lnTo>
                  <a:lnTo>
                    <a:pt x="5473878" y="78079"/>
                  </a:lnTo>
                  <a:lnTo>
                    <a:pt x="5473624" y="78079"/>
                  </a:lnTo>
                  <a:lnTo>
                    <a:pt x="5479377" y="74155"/>
                  </a:lnTo>
                  <a:lnTo>
                    <a:pt x="5483187" y="68529"/>
                  </a:lnTo>
                  <a:lnTo>
                    <a:pt x="5483237" y="68262"/>
                  </a:lnTo>
                  <a:lnTo>
                    <a:pt x="5484622" y="61493"/>
                  </a:lnTo>
                  <a:close/>
                </a:path>
                <a:path w="6370955" h="371475" extrusionOk="0">
                  <a:moveTo>
                    <a:pt x="5509069" y="180797"/>
                  </a:moveTo>
                  <a:lnTo>
                    <a:pt x="5508968" y="111874"/>
                  </a:lnTo>
                  <a:lnTo>
                    <a:pt x="5508180" y="109499"/>
                  </a:lnTo>
                  <a:lnTo>
                    <a:pt x="5507914" y="108686"/>
                  </a:lnTo>
                  <a:lnTo>
                    <a:pt x="5505221" y="104978"/>
                  </a:lnTo>
                  <a:lnTo>
                    <a:pt x="5504434" y="103936"/>
                  </a:lnTo>
                  <a:lnTo>
                    <a:pt x="5504345" y="103784"/>
                  </a:lnTo>
                  <a:lnTo>
                    <a:pt x="5508079" y="99682"/>
                  </a:lnTo>
                  <a:lnTo>
                    <a:pt x="5508422" y="98145"/>
                  </a:lnTo>
                  <a:lnTo>
                    <a:pt x="5509031" y="95351"/>
                  </a:lnTo>
                  <a:lnTo>
                    <a:pt x="5509044" y="31953"/>
                  </a:lnTo>
                  <a:lnTo>
                    <a:pt x="5507736" y="25057"/>
                  </a:lnTo>
                  <a:lnTo>
                    <a:pt x="5507672" y="24765"/>
                  </a:lnTo>
                  <a:lnTo>
                    <a:pt x="5503875" y="19024"/>
                  </a:lnTo>
                  <a:lnTo>
                    <a:pt x="5498096" y="15214"/>
                  </a:lnTo>
                  <a:lnTo>
                    <a:pt x="5497855" y="15176"/>
                  </a:lnTo>
                  <a:lnTo>
                    <a:pt x="5497855" y="112128"/>
                  </a:lnTo>
                  <a:lnTo>
                    <a:pt x="5497855" y="196545"/>
                  </a:lnTo>
                  <a:lnTo>
                    <a:pt x="5497855" y="264439"/>
                  </a:lnTo>
                  <a:lnTo>
                    <a:pt x="5495214" y="267119"/>
                  </a:lnTo>
                  <a:lnTo>
                    <a:pt x="5265229" y="267119"/>
                  </a:lnTo>
                  <a:lnTo>
                    <a:pt x="5262448" y="263842"/>
                  </a:lnTo>
                  <a:lnTo>
                    <a:pt x="5262537" y="196545"/>
                  </a:lnTo>
                  <a:lnTo>
                    <a:pt x="5265153" y="193929"/>
                  </a:lnTo>
                  <a:lnTo>
                    <a:pt x="5495214" y="193929"/>
                  </a:lnTo>
                  <a:lnTo>
                    <a:pt x="5497855" y="196545"/>
                  </a:lnTo>
                  <a:lnTo>
                    <a:pt x="5497855" y="112128"/>
                  </a:lnTo>
                  <a:lnTo>
                    <a:pt x="5497830" y="179984"/>
                  </a:lnTo>
                  <a:lnTo>
                    <a:pt x="5495163" y="182664"/>
                  </a:lnTo>
                  <a:lnTo>
                    <a:pt x="5267109" y="182664"/>
                  </a:lnTo>
                  <a:lnTo>
                    <a:pt x="5264823" y="181851"/>
                  </a:lnTo>
                  <a:lnTo>
                    <a:pt x="5264696" y="181622"/>
                  </a:lnTo>
                  <a:lnTo>
                    <a:pt x="5262905" y="178308"/>
                  </a:lnTo>
                  <a:lnTo>
                    <a:pt x="5262575" y="176936"/>
                  </a:lnTo>
                  <a:lnTo>
                    <a:pt x="5262677" y="112128"/>
                  </a:lnTo>
                  <a:lnTo>
                    <a:pt x="5265331" y="109499"/>
                  </a:lnTo>
                  <a:lnTo>
                    <a:pt x="5495214" y="109499"/>
                  </a:lnTo>
                  <a:lnTo>
                    <a:pt x="5497855" y="112128"/>
                  </a:lnTo>
                  <a:lnTo>
                    <a:pt x="5497855" y="15176"/>
                  </a:lnTo>
                  <a:lnTo>
                    <a:pt x="5497830" y="95351"/>
                  </a:lnTo>
                  <a:lnTo>
                    <a:pt x="5495048" y="98145"/>
                  </a:lnTo>
                  <a:lnTo>
                    <a:pt x="5266055" y="98145"/>
                  </a:lnTo>
                  <a:lnTo>
                    <a:pt x="5263629" y="96507"/>
                  </a:lnTo>
                  <a:lnTo>
                    <a:pt x="5262638" y="92900"/>
                  </a:lnTo>
                  <a:lnTo>
                    <a:pt x="5262537" y="27762"/>
                  </a:lnTo>
                  <a:lnTo>
                    <a:pt x="5265217" y="25057"/>
                  </a:lnTo>
                  <a:lnTo>
                    <a:pt x="5493118" y="25057"/>
                  </a:lnTo>
                  <a:lnTo>
                    <a:pt x="5495353" y="25781"/>
                  </a:lnTo>
                  <a:lnTo>
                    <a:pt x="5497347" y="29133"/>
                  </a:lnTo>
                  <a:lnTo>
                    <a:pt x="5497804" y="30543"/>
                  </a:lnTo>
                  <a:lnTo>
                    <a:pt x="5497830" y="95351"/>
                  </a:lnTo>
                  <a:lnTo>
                    <a:pt x="5497830" y="15176"/>
                  </a:lnTo>
                  <a:lnTo>
                    <a:pt x="5490807" y="13855"/>
                  </a:lnTo>
                  <a:lnTo>
                    <a:pt x="5269471" y="13855"/>
                  </a:lnTo>
                  <a:lnTo>
                    <a:pt x="5262308" y="15214"/>
                  </a:lnTo>
                  <a:lnTo>
                    <a:pt x="5256504" y="19024"/>
                  </a:lnTo>
                  <a:lnTo>
                    <a:pt x="5252656" y="24765"/>
                  </a:lnTo>
                  <a:lnTo>
                    <a:pt x="5252605" y="25057"/>
                  </a:lnTo>
                  <a:lnTo>
                    <a:pt x="5251259" y="31953"/>
                  </a:lnTo>
                  <a:lnTo>
                    <a:pt x="5251285" y="92900"/>
                  </a:lnTo>
                  <a:lnTo>
                    <a:pt x="5255984" y="103784"/>
                  </a:lnTo>
                  <a:lnTo>
                    <a:pt x="5255907" y="103936"/>
                  </a:lnTo>
                  <a:lnTo>
                    <a:pt x="5255857" y="104076"/>
                  </a:lnTo>
                  <a:lnTo>
                    <a:pt x="5255692" y="104317"/>
                  </a:lnTo>
                  <a:lnTo>
                    <a:pt x="5255514" y="104521"/>
                  </a:lnTo>
                  <a:lnTo>
                    <a:pt x="5252656" y="108064"/>
                  </a:lnTo>
                  <a:lnTo>
                    <a:pt x="5251259" y="111874"/>
                  </a:lnTo>
                  <a:lnTo>
                    <a:pt x="5251259" y="178879"/>
                  </a:lnTo>
                  <a:lnTo>
                    <a:pt x="5251869" y="181622"/>
                  </a:lnTo>
                  <a:lnTo>
                    <a:pt x="5251983" y="181851"/>
                  </a:lnTo>
                  <a:lnTo>
                    <a:pt x="5254002" y="185597"/>
                  </a:lnTo>
                  <a:lnTo>
                    <a:pt x="5254993" y="186931"/>
                  </a:lnTo>
                  <a:lnTo>
                    <a:pt x="5255742" y="188290"/>
                  </a:lnTo>
                  <a:lnTo>
                    <a:pt x="5255768" y="188658"/>
                  </a:lnTo>
                  <a:lnTo>
                    <a:pt x="5252542" y="192443"/>
                  </a:lnTo>
                  <a:lnTo>
                    <a:pt x="5251285" y="196545"/>
                  </a:lnTo>
                  <a:lnTo>
                    <a:pt x="5251335" y="260375"/>
                  </a:lnTo>
                  <a:lnTo>
                    <a:pt x="5269725" y="278333"/>
                  </a:lnTo>
                  <a:lnTo>
                    <a:pt x="5374513" y="278333"/>
                  </a:lnTo>
                  <a:lnTo>
                    <a:pt x="5374627" y="324231"/>
                  </a:lnTo>
                  <a:lnTo>
                    <a:pt x="5374310" y="324586"/>
                  </a:lnTo>
                  <a:lnTo>
                    <a:pt x="5365572" y="327367"/>
                  </a:lnTo>
                  <a:lnTo>
                    <a:pt x="5360238" y="332574"/>
                  </a:lnTo>
                  <a:lnTo>
                    <a:pt x="5360200" y="332714"/>
                  </a:lnTo>
                  <a:lnTo>
                    <a:pt x="5357266" y="341566"/>
                  </a:lnTo>
                  <a:lnTo>
                    <a:pt x="5356847" y="341909"/>
                  </a:lnTo>
                  <a:lnTo>
                    <a:pt x="5258917" y="341909"/>
                  </a:lnTo>
                  <a:lnTo>
                    <a:pt x="5255933" y="342557"/>
                  </a:lnTo>
                  <a:lnTo>
                    <a:pt x="5254434" y="343966"/>
                  </a:lnTo>
                  <a:lnTo>
                    <a:pt x="5253329" y="348526"/>
                  </a:lnTo>
                  <a:lnTo>
                    <a:pt x="5254041" y="350456"/>
                  </a:lnTo>
                  <a:lnTo>
                    <a:pt x="5257203" y="353085"/>
                  </a:lnTo>
                  <a:lnTo>
                    <a:pt x="5086655" y="353085"/>
                  </a:lnTo>
                  <a:lnTo>
                    <a:pt x="5368010" y="353301"/>
                  </a:lnTo>
                  <a:lnTo>
                    <a:pt x="5368010" y="353466"/>
                  </a:lnTo>
                  <a:lnTo>
                    <a:pt x="5392394" y="353466"/>
                  </a:lnTo>
                  <a:lnTo>
                    <a:pt x="5392394" y="353314"/>
                  </a:lnTo>
                  <a:lnTo>
                    <a:pt x="5403367" y="353326"/>
                  </a:lnTo>
                  <a:lnTo>
                    <a:pt x="5403837" y="353085"/>
                  </a:lnTo>
                  <a:lnTo>
                    <a:pt x="5501970" y="353085"/>
                  </a:lnTo>
                  <a:lnTo>
                    <a:pt x="5504459" y="352717"/>
                  </a:lnTo>
                  <a:lnTo>
                    <a:pt x="5506428" y="350596"/>
                  </a:lnTo>
                  <a:lnTo>
                    <a:pt x="5506440" y="350456"/>
                  </a:lnTo>
                  <a:lnTo>
                    <a:pt x="5506821" y="345351"/>
                  </a:lnTo>
                  <a:lnTo>
                    <a:pt x="5505259" y="342925"/>
                  </a:lnTo>
                  <a:lnTo>
                    <a:pt x="5501678" y="341909"/>
                  </a:lnTo>
                  <a:lnTo>
                    <a:pt x="5403583" y="341909"/>
                  </a:lnTo>
                  <a:lnTo>
                    <a:pt x="5402910" y="341566"/>
                  </a:lnTo>
                  <a:lnTo>
                    <a:pt x="5403088" y="341566"/>
                  </a:lnTo>
                  <a:lnTo>
                    <a:pt x="5400941" y="334975"/>
                  </a:lnTo>
                  <a:lnTo>
                    <a:pt x="5400192" y="332714"/>
                  </a:lnTo>
                  <a:lnTo>
                    <a:pt x="5394833" y="327367"/>
                  </a:lnTo>
                  <a:lnTo>
                    <a:pt x="5394604" y="327367"/>
                  </a:lnTo>
                  <a:lnTo>
                    <a:pt x="5392534" y="326694"/>
                  </a:lnTo>
                  <a:lnTo>
                    <a:pt x="5392534" y="340664"/>
                  </a:lnTo>
                  <a:lnTo>
                    <a:pt x="5392407" y="352717"/>
                  </a:lnTo>
                  <a:lnTo>
                    <a:pt x="5392407" y="353085"/>
                  </a:lnTo>
                  <a:lnTo>
                    <a:pt x="5368010" y="353085"/>
                  </a:lnTo>
                  <a:lnTo>
                    <a:pt x="5367934" y="350596"/>
                  </a:lnTo>
                  <a:lnTo>
                    <a:pt x="5367833" y="347484"/>
                  </a:lnTo>
                  <a:lnTo>
                    <a:pt x="5367731" y="343966"/>
                  </a:lnTo>
                  <a:lnTo>
                    <a:pt x="5367629" y="340664"/>
                  </a:lnTo>
                  <a:lnTo>
                    <a:pt x="5373065" y="334975"/>
                  </a:lnTo>
                  <a:lnTo>
                    <a:pt x="5387149" y="335216"/>
                  </a:lnTo>
                  <a:lnTo>
                    <a:pt x="5392534" y="340664"/>
                  </a:lnTo>
                  <a:lnTo>
                    <a:pt x="5392534" y="326694"/>
                  </a:lnTo>
                  <a:lnTo>
                    <a:pt x="5386095" y="324586"/>
                  </a:lnTo>
                  <a:lnTo>
                    <a:pt x="5385778" y="324231"/>
                  </a:lnTo>
                  <a:lnTo>
                    <a:pt x="5385803" y="278333"/>
                  </a:lnTo>
                  <a:lnTo>
                    <a:pt x="5491086" y="278333"/>
                  </a:lnTo>
                  <a:lnTo>
                    <a:pt x="5498160" y="276948"/>
                  </a:lnTo>
                  <a:lnTo>
                    <a:pt x="5503875" y="273113"/>
                  </a:lnTo>
                  <a:lnTo>
                    <a:pt x="5507672" y="267436"/>
                  </a:lnTo>
                  <a:lnTo>
                    <a:pt x="5507748" y="267119"/>
                  </a:lnTo>
                  <a:lnTo>
                    <a:pt x="5509069" y="260375"/>
                  </a:lnTo>
                  <a:lnTo>
                    <a:pt x="5509018" y="198780"/>
                  </a:lnTo>
                  <a:lnTo>
                    <a:pt x="5508371" y="194195"/>
                  </a:lnTo>
                  <a:lnTo>
                    <a:pt x="5508231" y="193929"/>
                  </a:lnTo>
                  <a:lnTo>
                    <a:pt x="5506758" y="191084"/>
                  </a:lnTo>
                  <a:lnTo>
                    <a:pt x="5504294" y="188290"/>
                  </a:lnTo>
                  <a:lnTo>
                    <a:pt x="5507380" y="184759"/>
                  </a:lnTo>
                  <a:lnTo>
                    <a:pt x="5508269" y="182664"/>
                  </a:lnTo>
                  <a:lnTo>
                    <a:pt x="5509069" y="180797"/>
                  </a:lnTo>
                  <a:close/>
                </a:path>
                <a:path w="6370955" h="371475" extrusionOk="0">
                  <a:moveTo>
                    <a:pt x="6264364" y="353466"/>
                  </a:moveTo>
                  <a:lnTo>
                    <a:pt x="6253670" y="353466"/>
                  </a:lnTo>
                  <a:lnTo>
                    <a:pt x="6253658" y="354685"/>
                  </a:lnTo>
                  <a:lnTo>
                    <a:pt x="6248476" y="359892"/>
                  </a:lnTo>
                  <a:lnTo>
                    <a:pt x="6234747" y="359892"/>
                  </a:lnTo>
                  <a:lnTo>
                    <a:pt x="6229324" y="354685"/>
                  </a:lnTo>
                  <a:lnTo>
                    <a:pt x="6229286" y="353466"/>
                  </a:lnTo>
                  <a:lnTo>
                    <a:pt x="6218555" y="353466"/>
                  </a:lnTo>
                  <a:lnTo>
                    <a:pt x="6241351" y="371233"/>
                  </a:lnTo>
                  <a:lnTo>
                    <a:pt x="6248717" y="370128"/>
                  </a:lnTo>
                  <a:lnTo>
                    <a:pt x="6264059" y="354393"/>
                  </a:lnTo>
                  <a:lnTo>
                    <a:pt x="6264364" y="353466"/>
                  </a:lnTo>
                  <a:close/>
                </a:path>
                <a:path w="6370955" h="371475" extrusionOk="0">
                  <a:moveTo>
                    <a:pt x="6298019" y="63487"/>
                  </a:moveTo>
                  <a:lnTo>
                    <a:pt x="6297168" y="60096"/>
                  </a:lnTo>
                  <a:lnTo>
                    <a:pt x="6296469" y="57353"/>
                  </a:lnTo>
                  <a:lnTo>
                    <a:pt x="6294285" y="55854"/>
                  </a:lnTo>
                  <a:lnTo>
                    <a:pt x="6142545" y="55854"/>
                  </a:lnTo>
                  <a:lnTo>
                    <a:pt x="6142139" y="55892"/>
                  </a:lnTo>
                  <a:lnTo>
                    <a:pt x="6139167" y="56172"/>
                  </a:lnTo>
                  <a:lnTo>
                    <a:pt x="6136995" y="58597"/>
                  </a:lnTo>
                  <a:lnTo>
                    <a:pt x="6137046" y="61582"/>
                  </a:lnTo>
                  <a:lnTo>
                    <a:pt x="6137110" y="64897"/>
                  </a:lnTo>
                  <a:lnTo>
                    <a:pt x="6139573" y="67094"/>
                  </a:lnTo>
                  <a:lnTo>
                    <a:pt x="6217196" y="67094"/>
                  </a:lnTo>
                  <a:lnTo>
                    <a:pt x="6291123" y="67094"/>
                  </a:lnTo>
                  <a:lnTo>
                    <a:pt x="6291656" y="67106"/>
                  </a:lnTo>
                  <a:lnTo>
                    <a:pt x="6292189" y="67068"/>
                  </a:lnTo>
                  <a:lnTo>
                    <a:pt x="6295656" y="66802"/>
                  </a:lnTo>
                  <a:lnTo>
                    <a:pt x="6298019" y="63487"/>
                  </a:lnTo>
                  <a:close/>
                </a:path>
                <a:path w="6370955" h="371475" extrusionOk="0">
                  <a:moveTo>
                    <a:pt x="6298209" y="143776"/>
                  </a:moveTo>
                  <a:lnTo>
                    <a:pt x="6295504" y="140296"/>
                  </a:lnTo>
                  <a:lnTo>
                    <a:pt x="6217094" y="140296"/>
                  </a:lnTo>
                  <a:lnTo>
                    <a:pt x="6177953" y="140296"/>
                  </a:lnTo>
                  <a:lnTo>
                    <a:pt x="6139739" y="140296"/>
                  </a:lnTo>
                  <a:lnTo>
                    <a:pt x="6137402" y="142417"/>
                  </a:lnTo>
                  <a:lnTo>
                    <a:pt x="6137084" y="145186"/>
                  </a:lnTo>
                  <a:lnTo>
                    <a:pt x="6136754" y="148132"/>
                  </a:lnTo>
                  <a:lnTo>
                    <a:pt x="6138545" y="150749"/>
                  </a:lnTo>
                  <a:lnTo>
                    <a:pt x="6141402" y="151371"/>
                  </a:lnTo>
                  <a:lnTo>
                    <a:pt x="6142101" y="151523"/>
                  </a:lnTo>
                  <a:lnTo>
                    <a:pt x="6142850" y="151498"/>
                  </a:lnTo>
                  <a:lnTo>
                    <a:pt x="6180404" y="151511"/>
                  </a:lnTo>
                  <a:lnTo>
                    <a:pt x="6217221" y="151511"/>
                  </a:lnTo>
                  <a:lnTo>
                    <a:pt x="6254051" y="151498"/>
                  </a:lnTo>
                  <a:lnTo>
                    <a:pt x="6291313" y="151498"/>
                  </a:lnTo>
                  <a:lnTo>
                    <a:pt x="6291770" y="151523"/>
                  </a:lnTo>
                  <a:lnTo>
                    <a:pt x="6292202" y="151485"/>
                  </a:lnTo>
                  <a:lnTo>
                    <a:pt x="6294513" y="151320"/>
                  </a:lnTo>
                  <a:lnTo>
                    <a:pt x="6296444" y="149720"/>
                  </a:lnTo>
                  <a:lnTo>
                    <a:pt x="6297104" y="147510"/>
                  </a:lnTo>
                  <a:lnTo>
                    <a:pt x="6298209" y="143776"/>
                  </a:lnTo>
                  <a:close/>
                </a:path>
                <a:path w="6370955" h="371475" extrusionOk="0">
                  <a:moveTo>
                    <a:pt x="6298476" y="228549"/>
                  </a:moveTo>
                  <a:lnTo>
                    <a:pt x="6295682" y="224713"/>
                  </a:lnTo>
                  <a:lnTo>
                    <a:pt x="6142596" y="224713"/>
                  </a:lnTo>
                  <a:lnTo>
                    <a:pt x="6142342" y="224726"/>
                  </a:lnTo>
                  <a:lnTo>
                    <a:pt x="6140031" y="224840"/>
                  </a:lnTo>
                  <a:lnTo>
                    <a:pt x="6138062" y="226339"/>
                  </a:lnTo>
                  <a:lnTo>
                    <a:pt x="6137326" y="228536"/>
                  </a:lnTo>
                  <a:lnTo>
                    <a:pt x="6136068" y="232346"/>
                  </a:lnTo>
                  <a:lnTo>
                    <a:pt x="6138811" y="235927"/>
                  </a:lnTo>
                  <a:lnTo>
                    <a:pt x="6217234" y="235927"/>
                  </a:lnTo>
                  <a:lnTo>
                    <a:pt x="6290500" y="235927"/>
                  </a:lnTo>
                  <a:lnTo>
                    <a:pt x="6291237" y="235966"/>
                  </a:lnTo>
                  <a:lnTo>
                    <a:pt x="6291973" y="235927"/>
                  </a:lnTo>
                  <a:lnTo>
                    <a:pt x="6294348" y="235762"/>
                  </a:lnTo>
                  <a:lnTo>
                    <a:pt x="6296050" y="234594"/>
                  </a:lnTo>
                  <a:lnTo>
                    <a:pt x="6296926" y="232397"/>
                  </a:lnTo>
                  <a:lnTo>
                    <a:pt x="6298476" y="228549"/>
                  </a:lnTo>
                  <a:close/>
                </a:path>
                <a:path w="6370955" h="371475" extrusionOk="0">
                  <a:moveTo>
                    <a:pt x="6345885" y="145923"/>
                  </a:moveTo>
                  <a:lnTo>
                    <a:pt x="6345860" y="145796"/>
                  </a:lnTo>
                  <a:lnTo>
                    <a:pt x="6344488" y="139077"/>
                  </a:lnTo>
                  <a:lnTo>
                    <a:pt x="6344450" y="138874"/>
                  </a:lnTo>
                  <a:lnTo>
                    <a:pt x="6340576" y="133134"/>
                  </a:lnTo>
                  <a:lnTo>
                    <a:pt x="6334836" y="129273"/>
                  </a:lnTo>
                  <a:lnTo>
                    <a:pt x="6334684" y="129247"/>
                  </a:lnTo>
                  <a:lnTo>
                    <a:pt x="6334684" y="142227"/>
                  </a:lnTo>
                  <a:lnTo>
                    <a:pt x="6334633" y="149694"/>
                  </a:lnTo>
                  <a:lnTo>
                    <a:pt x="6331598" y="152654"/>
                  </a:lnTo>
                  <a:lnTo>
                    <a:pt x="6324003" y="152654"/>
                  </a:lnTo>
                  <a:lnTo>
                    <a:pt x="6320942" y="149504"/>
                  </a:lnTo>
                  <a:lnTo>
                    <a:pt x="6321031" y="145923"/>
                  </a:lnTo>
                  <a:lnTo>
                    <a:pt x="6321133" y="142100"/>
                  </a:lnTo>
                  <a:lnTo>
                    <a:pt x="6324181" y="139077"/>
                  </a:lnTo>
                  <a:lnTo>
                    <a:pt x="6331559" y="139077"/>
                  </a:lnTo>
                  <a:lnTo>
                    <a:pt x="6334684" y="142227"/>
                  </a:lnTo>
                  <a:lnTo>
                    <a:pt x="6334684" y="129247"/>
                  </a:lnTo>
                  <a:lnTo>
                    <a:pt x="6309817" y="145923"/>
                  </a:lnTo>
                  <a:lnTo>
                    <a:pt x="6310566" y="149694"/>
                  </a:lnTo>
                  <a:lnTo>
                    <a:pt x="6311227" y="152908"/>
                  </a:lnTo>
                  <a:lnTo>
                    <a:pt x="6315100" y="158635"/>
                  </a:lnTo>
                  <a:lnTo>
                    <a:pt x="6320841" y="162509"/>
                  </a:lnTo>
                  <a:lnTo>
                    <a:pt x="6327902" y="163944"/>
                  </a:lnTo>
                  <a:lnTo>
                    <a:pt x="6334887" y="162509"/>
                  </a:lnTo>
                  <a:lnTo>
                    <a:pt x="6340615" y="158635"/>
                  </a:lnTo>
                  <a:lnTo>
                    <a:pt x="6344475" y="152908"/>
                  </a:lnTo>
                  <a:lnTo>
                    <a:pt x="6344526" y="152654"/>
                  </a:lnTo>
                  <a:lnTo>
                    <a:pt x="6345885" y="145923"/>
                  </a:lnTo>
                  <a:close/>
                </a:path>
                <a:path w="6370955" h="371475" extrusionOk="0">
                  <a:moveTo>
                    <a:pt x="6345898" y="230403"/>
                  </a:moveTo>
                  <a:lnTo>
                    <a:pt x="6334646" y="213690"/>
                  </a:lnTo>
                  <a:lnTo>
                    <a:pt x="6334646" y="226593"/>
                  </a:lnTo>
                  <a:lnTo>
                    <a:pt x="6334646" y="234061"/>
                  </a:lnTo>
                  <a:lnTo>
                    <a:pt x="6331559" y="237134"/>
                  </a:lnTo>
                  <a:lnTo>
                    <a:pt x="6324168" y="237134"/>
                  </a:lnTo>
                  <a:lnTo>
                    <a:pt x="6321069" y="234061"/>
                  </a:lnTo>
                  <a:lnTo>
                    <a:pt x="6321057" y="226593"/>
                  </a:lnTo>
                  <a:lnTo>
                    <a:pt x="6324206" y="223405"/>
                  </a:lnTo>
                  <a:lnTo>
                    <a:pt x="6331458" y="223405"/>
                  </a:lnTo>
                  <a:lnTo>
                    <a:pt x="6334646" y="226593"/>
                  </a:lnTo>
                  <a:lnTo>
                    <a:pt x="6334646" y="213690"/>
                  </a:lnTo>
                  <a:lnTo>
                    <a:pt x="6327991" y="212267"/>
                  </a:lnTo>
                  <a:lnTo>
                    <a:pt x="6321006" y="213626"/>
                  </a:lnTo>
                  <a:lnTo>
                    <a:pt x="6315240" y="217436"/>
                  </a:lnTo>
                  <a:lnTo>
                    <a:pt x="6311303" y="223100"/>
                  </a:lnTo>
                  <a:lnTo>
                    <a:pt x="6311239" y="223405"/>
                  </a:lnTo>
                  <a:lnTo>
                    <a:pt x="6309817" y="229997"/>
                  </a:lnTo>
                  <a:lnTo>
                    <a:pt x="6327711" y="248361"/>
                  </a:lnTo>
                  <a:lnTo>
                    <a:pt x="6335242" y="246900"/>
                  </a:lnTo>
                  <a:lnTo>
                    <a:pt x="6334900" y="246900"/>
                  </a:lnTo>
                  <a:lnTo>
                    <a:pt x="6340538" y="243154"/>
                  </a:lnTo>
                  <a:lnTo>
                    <a:pt x="6340653" y="242976"/>
                  </a:lnTo>
                  <a:lnTo>
                    <a:pt x="6344437" y="237426"/>
                  </a:lnTo>
                  <a:lnTo>
                    <a:pt x="6344501" y="237134"/>
                  </a:lnTo>
                  <a:lnTo>
                    <a:pt x="6345898" y="230403"/>
                  </a:lnTo>
                  <a:close/>
                </a:path>
                <a:path w="6370955" h="371475" extrusionOk="0">
                  <a:moveTo>
                    <a:pt x="6345898" y="61493"/>
                  </a:moveTo>
                  <a:lnTo>
                    <a:pt x="6345847" y="61214"/>
                  </a:lnTo>
                  <a:lnTo>
                    <a:pt x="6344501" y="54648"/>
                  </a:lnTo>
                  <a:lnTo>
                    <a:pt x="6344475" y="54470"/>
                  </a:lnTo>
                  <a:lnTo>
                    <a:pt x="6340576" y="48729"/>
                  </a:lnTo>
                  <a:lnTo>
                    <a:pt x="6334823" y="44843"/>
                  </a:lnTo>
                  <a:lnTo>
                    <a:pt x="6334646" y="44818"/>
                  </a:lnTo>
                  <a:lnTo>
                    <a:pt x="6334646" y="57759"/>
                  </a:lnTo>
                  <a:lnTo>
                    <a:pt x="6334646" y="65201"/>
                  </a:lnTo>
                  <a:lnTo>
                    <a:pt x="6331572" y="68262"/>
                  </a:lnTo>
                  <a:lnTo>
                    <a:pt x="6324130" y="68262"/>
                  </a:lnTo>
                  <a:lnTo>
                    <a:pt x="6321057" y="65201"/>
                  </a:lnTo>
                  <a:lnTo>
                    <a:pt x="6321057" y="57759"/>
                  </a:lnTo>
                  <a:lnTo>
                    <a:pt x="6324143" y="54648"/>
                  </a:lnTo>
                  <a:lnTo>
                    <a:pt x="6331534" y="54648"/>
                  </a:lnTo>
                  <a:lnTo>
                    <a:pt x="6334646" y="57759"/>
                  </a:lnTo>
                  <a:lnTo>
                    <a:pt x="6334646" y="44818"/>
                  </a:lnTo>
                  <a:lnTo>
                    <a:pt x="6327788" y="43408"/>
                  </a:lnTo>
                  <a:lnTo>
                    <a:pt x="6318021" y="43408"/>
                  </a:lnTo>
                  <a:lnTo>
                    <a:pt x="6309880" y="51485"/>
                  </a:lnTo>
                  <a:lnTo>
                    <a:pt x="6309880" y="61493"/>
                  </a:lnTo>
                  <a:lnTo>
                    <a:pt x="6327775" y="79540"/>
                  </a:lnTo>
                  <a:lnTo>
                    <a:pt x="6335141" y="78079"/>
                  </a:lnTo>
                  <a:lnTo>
                    <a:pt x="6334900" y="78079"/>
                  </a:lnTo>
                  <a:lnTo>
                    <a:pt x="6340640" y="74155"/>
                  </a:lnTo>
                  <a:lnTo>
                    <a:pt x="6344463" y="68529"/>
                  </a:lnTo>
                  <a:lnTo>
                    <a:pt x="6344513" y="68262"/>
                  </a:lnTo>
                  <a:lnTo>
                    <a:pt x="6345898" y="61493"/>
                  </a:lnTo>
                  <a:close/>
                </a:path>
                <a:path w="6370955" h="371475" extrusionOk="0">
                  <a:moveTo>
                    <a:pt x="6370345" y="180797"/>
                  </a:moveTo>
                  <a:lnTo>
                    <a:pt x="6370244" y="111874"/>
                  </a:lnTo>
                  <a:lnTo>
                    <a:pt x="6369456" y="109499"/>
                  </a:lnTo>
                  <a:lnTo>
                    <a:pt x="6369190" y="108686"/>
                  </a:lnTo>
                  <a:lnTo>
                    <a:pt x="6366497" y="104978"/>
                  </a:lnTo>
                  <a:lnTo>
                    <a:pt x="6365697" y="103936"/>
                  </a:lnTo>
                  <a:lnTo>
                    <a:pt x="6365621" y="103784"/>
                  </a:lnTo>
                  <a:lnTo>
                    <a:pt x="6369355" y="99682"/>
                  </a:lnTo>
                  <a:lnTo>
                    <a:pt x="6369685" y="98145"/>
                  </a:lnTo>
                  <a:lnTo>
                    <a:pt x="6370307" y="95351"/>
                  </a:lnTo>
                  <a:lnTo>
                    <a:pt x="6370307" y="31953"/>
                  </a:lnTo>
                  <a:lnTo>
                    <a:pt x="6369012" y="25057"/>
                  </a:lnTo>
                  <a:lnTo>
                    <a:pt x="6368936" y="24765"/>
                  </a:lnTo>
                  <a:lnTo>
                    <a:pt x="6365151" y="19024"/>
                  </a:lnTo>
                  <a:lnTo>
                    <a:pt x="6359372" y="15214"/>
                  </a:lnTo>
                  <a:lnTo>
                    <a:pt x="6359131" y="15176"/>
                  </a:lnTo>
                  <a:lnTo>
                    <a:pt x="6359131" y="112128"/>
                  </a:lnTo>
                  <a:lnTo>
                    <a:pt x="6359131" y="196545"/>
                  </a:lnTo>
                  <a:lnTo>
                    <a:pt x="6359131" y="264439"/>
                  </a:lnTo>
                  <a:lnTo>
                    <a:pt x="6356490" y="267119"/>
                  </a:lnTo>
                  <a:lnTo>
                    <a:pt x="6126505" y="267119"/>
                  </a:lnTo>
                  <a:lnTo>
                    <a:pt x="6123711" y="263842"/>
                  </a:lnTo>
                  <a:lnTo>
                    <a:pt x="6123800" y="196545"/>
                  </a:lnTo>
                  <a:lnTo>
                    <a:pt x="6126416" y="193929"/>
                  </a:lnTo>
                  <a:lnTo>
                    <a:pt x="6356490" y="193929"/>
                  </a:lnTo>
                  <a:lnTo>
                    <a:pt x="6359131" y="196545"/>
                  </a:lnTo>
                  <a:lnTo>
                    <a:pt x="6359131" y="112128"/>
                  </a:lnTo>
                  <a:lnTo>
                    <a:pt x="6359106" y="179984"/>
                  </a:lnTo>
                  <a:lnTo>
                    <a:pt x="6356439" y="182664"/>
                  </a:lnTo>
                  <a:lnTo>
                    <a:pt x="6128385" y="182664"/>
                  </a:lnTo>
                  <a:lnTo>
                    <a:pt x="6126099" y="181851"/>
                  </a:lnTo>
                  <a:lnTo>
                    <a:pt x="6125972" y="181622"/>
                  </a:lnTo>
                  <a:lnTo>
                    <a:pt x="6124168" y="178308"/>
                  </a:lnTo>
                  <a:lnTo>
                    <a:pt x="6123838" y="176936"/>
                  </a:lnTo>
                  <a:lnTo>
                    <a:pt x="6123952" y="112128"/>
                  </a:lnTo>
                  <a:lnTo>
                    <a:pt x="6126607" y="109499"/>
                  </a:lnTo>
                  <a:lnTo>
                    <a:pt x="6356490" y="109499"/>
                  </a:lnTo>
                  <a:lnTo>
                    <a:pt x="6359131" y="112128"/>
                  </a:lnTo>
                  <a:lnTo>
                    <a:pt x="6359131" y="15176"/>
                  </a:lnTo>
                  <a:lnTo>
                    <a:pt x="6359106" y="95351"/>
                  </a:lnTo>
                  <a:lnTo>
                    <a:pt x="6356324" y="98145"/>
                  </a:lnTo>
                  <a:lnTo>
                    <a:pt x="6127318" y="98145"/>
                  </a:lnTo>
                  <a:lnTo>
                    <a:pt x="6124905" y="96507"/>
                  </a:lnTo>
                  <a:lnTo>
                    <a:pt x="6123902" y="92900"/>
                  </a:lnTo>
                  <a:lnTo>
                    <a:pt x="6123800" y="27762"/>
                  </a:lnTo>
                  <a:lnTo>
                    <a:pt x="6126492" y="25057"/>
                  </a:lnTo>
                  <a:lnTo>
                    <a:pt x="6354394" y="25057"/>
                  </a:lnTo>
                  <a:lnTo>
                    <a:pt x="6356617" y="25781"/>
                  </a:lnTo>
                  <a:lnTo>
                    <a:pt x="6358610" y="29133"/>
                  </a:lnTo>
                  <a:lnTo>
                    <a:pt x="6359068" y="30543"/>
                  </a:lnTo>
                  <a:lnTo>
                    <a:pt x="6359106" y="95351"/>
                  </a:lnTo>
                  <a:lnTo>
                    <a:pt x="6359106" y="15176"/>
                  </a:lnTo>
                  <a:lnTo>
                    <a:pt x="6352083" y="13855"/>
                  </a:lnTo>
                  <a:lnTo>
                    <a:pt x="6130734" y="13855"/>
                  </a:lnTo>
                  <a:lnTo>
                    <a:pt x="6112535" y="31953"/>
                  </a:lnTo>
                  <a:lnTo>
                    <a:pt x="6112561" y="92900"/>
                  </a:lnTo>
                  <a:lnTo>
                    <a:pt x="6112789" y="94449"/>
                  </a:lnTo>
                  <a:lnTo>
                    <a:pt x="6112878" y="94843"/>
                  </a:lnTo>
                  <a:lnTo>
                    <a:pt x="6112980" y="95351"/>
                  </a:lnTo>
                  <a:lnTo>
                    <a:pt x="6113729" y="98958"/>
                  </a:lnTo>
                  <a:lnTo>
                    <a:pt x="6115304" y="101523"/>
                  </a:lnTo>
                  <a:lnTo>
                    <a:pt x="6117260" y="103784"/>
                  </a:lnTo>
                  <a:lnTo>
                    <a:pt x="6117183" y="103936"/>
                  </a:lnTo>
                  <a:lnTo>
                    <a:pt x="6117133" y="104076"/>
                  </a:lnTo>
                  <a:lnTo>
                    <a:pt x="6116967" y="104317"/>
                  </a:lnTo>
                  <a:lnTo>
                    <a:pt x="6116777" y="104521"/>
                  </a:lnTo>
                  <a:lnTo>
                    <a:pt x="6113932" y="108064"/>
                  </a:lnTo>
                  <a:lnTo>
                    <a:pt x="6112535" y="111874"/>
                  </a:lnTo>
                  <a:lnTo>
                    <a:pt x="6112535" y="178879"/>
                  </a:lnTo>
                  <a:lnTo>
                    <a:pt x="6113145" y="181622"/>
                  </a:lnTo>
                  <a:lnTo>
                    <a:pt x="6113259" y="181851"/>
                  </a:lnTo>
                  <a:lnTo>
                    <a:pt x="6115278" y="185597"/>
                  </a:lnTo>
                  <a:lnTo>
                    <a:pt x="6116269" y="186931"/>
                  </a:lnTo>
                  <a:lnTo>
                    <a:pt x="6117018" y="188290"/>
                  </a:lnTo>
                  <a:lnTo>
                    <a:pt x="6117031" y="188658"/>
                  </a:lnTo>
                  <a:lnTo>
                    <a:pt x="6113818" y="192443"/>
                  </a:lnTo>
                  <a:lnTo>
                    <a:pt x="6112561" y="196545"/>
                  </a:lnTo>
                  <a:lnTo>
                    <a:pt x="6112611" y="260375"/>
                  </a:lnTo>
                  <a:lnTo>
                    <a:pt x="6131001" y="278333"/>
                  </a:lnTo>
                  <a:lnTo>
                    <a:pt x="6235789" y="278333"/>
                  </a:lnTo>
                  <a:lnTo>
                    <a:pt x="6235890" y="324231"/>
                  </a:lnTo>
                  <a:lnTo>
                    <a:pt x="6235585" y="324586"/>
                  </a:lnTo>
                  <a:lnTo>
                    <a:pt x="6226835" y="327367"/>
                  </a:lnTo>
                  <a:lnTo>
                    <a:pt x="6221514" y="332574"/>
                  </a:lnTo>
                  <a:lnTo>
                    <a:pt x="6221476" y="332714"/>
                  </a:lnTo>
                  <a:lnTo>
                    <a:pt x="6218529" y="341566"/>
                  </a:lnTo>
                  <a:lnTo>
                    <a:pt x="6218123" y="341909"/>
                  </a:lnTo>
                  <a:lnTo>
                    <a:pt x="6120181" y="341909"/>
                  </a:lnTo>
                  <a:lnTo>
                    <a:pt x="6117196" y="342557"/>
                  </a:lnTo>
                  <a:lnTo>
                    <a:pt x="6115697" y="343966"/>
                  </a:lnTo>
                  <a:lnTo>
                    <a:pt x="6114605" y="348526"/>
                  </a:lnTo>
                  <a:lnTo>
                    <a:pt x="6115316" y="350456"/>
                  </a:lnTo>
                  <a:lnTo>
                    <a:pt x="6118479" y="353085"/>
                  </a:lnTo>
                  <a:lnTo>
                    <a:pt x="5947930" y="353085"/>
                  </a:lnTo>
                  <a:lnTo>
                    <a:pt x="6229274" y="353301"/>
                  </a:lnTo>
                  <a:lnTo>
                    <a:pt x="6229286" y="353466"/>
                  </a:lnTo>
                  <a:lnTo>
                    <a:pt x="6253670" y="353466"/>
                  </a:lnTo>
                  <a:lnTo>
                    <a:pt x="6253670" y="353314"/>
                  </a:lnTo>
                  <a:lnTo>
                    <a:pt x="6264643" y="353326"/>
                  </a:lnTo>
                  <a:lnTo>
                    <a:pt x="6265100" y="353085"/>
                  </a:lnTo>
                  <a:lnTo>
                    <a:pt x="6363246" y="353085"/>
                  </a:lnTo>
                  <a:lnTo>
                    <a:pt x="6365735" y="352717"/>
                  </a:lnTo>
                  <a:lnTo>
                    <a:pt x="6367704" y="350596"/>
                  </a:lnTo>
                  <a:lnTo>
                    <a:pt x="6367716" y="350456"/>
                  </a:lnTo>
                  <a:lnTo>
                    <a:pt x="6368085" y="345351"/>
                  </a:lnTo>
                  <a:lnTo>
                    <a:pt x="6366535" y="342925"/>
                  </a:lnTo>
                  <a:lnTo>
                    <a:pt x="6362954" y="341909"/>
                  </a:lnTo>
                  <a:lnTo>
                    <a:pt x="6264859" y="341909"/>
                  </a:lnTo>
                  <a:lnTo>
                    <a:pt x="6264186" y="341566"/>
                  </a:lnTo>
                  <a:lnTo>
                    <a:pt x="6264364" y="341566"/>
                  </a:lnTo>
                  <a:lnTo>
                    <a:pt x="6262217" y="334975"/>
                  </a:lnTo>
                  <a:lnTo>
                    <a:pt x="6261468" y="332714"/>
                  </a:lnTo>
                  <a:lnTo>
                    <a:pt x="6256109" y="327367"/>
                  </a:lnTo>
                  <a:lnTo>
                    <a:pt x="6255880" y="327367"/>
                  </a:lnTo>
                  <a:lnTo>
                    <a:pt x="6253810" y="326694"/>
                  </a:lnTo>
                  <a:lnTo>
                    <a:pt x="6253810" y="340664"/>
                  </a:lnTo>
                  <a:lnTo>
                    <a:pt x="6253683" y="352717"/>
                  </a:lnTo>
                  <a:lnTo>
                    <a:pt x="6253670" y="353085"/>
                  </a:lnTo>
                  <a:lnTo>
                    <a:pt x="6229274" y="353085"/>
                  </a:lnTo>
                  <a:lnTo>
                    <a:pt x="6229197" y="350596"/>
                  </a:lnTo>
                  <a:lnTo>
                    <a:pt x="6229108" y="347484"/>
                  </a:lnTo>
                  <a:lnTo>
                    <a:pt x="6229007" y="343966"/>
                  </a:lnTo>
                  <a:lnTo>
                    <a:pt x="6228905" y="340664"/>
                  </a:lnTo>
                  <a:lnTo>
                    <a:pt x="6234341" y="334975"/>
                  </a:lnTo>
                  <a:lnTo>
                    <a:pt x="6248425" y="335216"/>
                  </a:lnTo>
                  <a:lnTo>
                    <a:pt x="6253810" y="340664"/>
                  </a:lnTo>
                  <a:lnTo>
                    <a:pt x="6253810" y="326694"/>
                  </a:lnTo>
                  <a:lnTo>
                    <a:pt x="6247371" y="324586"/>
                  </a:lnTo>
                  <a:lnTo>
                    <a:pt x="6247054" y="324231"/>
                  </a:lnTo>
                  <a:lnTo>
                    <a:pt x="6247079" y="278333"/>
                  </a:lnTo>
                  <a:lnTo>
                    <a:pt x="6352362" y="278333"/>
                  </a:lnTo>
                  <a:lnTo>
                    <a:pt x="6359423" y="276948"/>
                  </a:lnTo>
                  <a:lnTo>
                    <a:pt x="6365151" y="273113"/>
                  </a:lnTo>
                  <a:lnTo>
                    <a:pt x="6368948" y="267436"/>
                  </a:lnTo>
                  <a:lnTo>
                    <a:pt x="6369012" y="267119"/>
                  </a:lnTo>
                  <a:lnTo>
                    <a:pt x="6370345" y="260375"/>
                  </a:lnTo>
                  <a:lnTo>
                    <a:pt x="6370282" y="198780"/>
                  </a:lnTo>
                  <a:lnTo>
                    <a:pt x="6369647" y="194195"/>
                  </a:lnTo>
                  <a:lnTo>
                    <a:pt x="6369507" y="193929"/>
                  </a:lnTo>
                  <a:lnTo>
                    <a:pt x="6368034" y="191084"/>
                  </a:lnTo>
                  <a:lnTo>
                    <a:pt x="6365570" y="188290"/>
                  </a:lnTo>
                  <a:lnTo>
                    <a:pt x="6368656" y="184759"/>
                  </a:lnTo>
                  <a:lnTo>
                    <a:pt x="6369545" y="182664"/>
                  </a:lnTo>
                  <a:lnTo>
                    <a:pt x="6370345" y="1807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3" name="Google Shape;273;g37a544b5ecd_0_7"/>
            <p:cNvSpPr/>
            <p:nvPr/>
          </p:nvSpPr>
          <p:spPr>
            <a:xfrm>
              <a:off x="10230463" y="1258402"/>
              <a:ext cx="387984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 extrusionOk="0">
                  <a:moveTo>
                    <a:pt x="193903" y="0"/>
                  </a:moveTo>
                  <a:lnTo>
                    <a:pt x="149444" y="5121"/>
                  </a:lnTo>
                  <a:lnTo>
                    <a:pt x="108631" y="19709"/>
                  </a:lnTo>
                  <a:lnTo>
                    <a:pt x="72628" y="42599"/>
                  </a:lnTo>
                  <a:lnTo>
                    <a:pt x="42599" y="72628"/>
                  </a:lnTo>
                  <a:lnTo>
                    <a:pt x="19709" y="108631"/>
                  </a:lnTo>
                  <a:lnTo>
                    <a:pt x="5121" y="149444"/>
                  </a:lnTo>
                  <a:lnTo>
                    <a:pt x="0" y="193903"/>
                  </a:lnTo>
                  <a:lnTo>
                    <a:pt x="5121" y="238362"/>
                  </a:lnTo>
                  <a:lnTo>
                    <a:pt x="19709" y="279175"/>
                  </a:lnTo>
                  <a:lnTo>
                    <a:pt x="42599" y="315178"/>
                  </a:lnTo>
                  <a:lnTo>
                    <a:pt x="72628" y="345207"/>
                  </a:lnTo>
                  <a:lnTo>
                    <a:pt x="108631" y="368097"/>
                  </a:lnTo>
                  <a:lnTo>
                    <a:pt x="149444" y="382685"/>
                  </a:lnTo>
                  <a:lnTo>
                    <a:pt x="193903" y="387807"/>
                  </a:lnTo>
                  <a:lnTo>
                    <a:pt x="238362" y="382685"/>
                  </a:lnTo>
                  <a:lnTo>
                    <a:pt x="279173" y="368097"/>
                  </a:lnTo>
                  <a:lnTo>
                    <a:pt x="315173" y="345207"/>
                  </a:lnTo>
                  <a:lnTo>
                    <a:pt x="345199" y="315178"/>
                  </a:lnTo>
                  <a:lnTo>
                    <a:pt x="368087" y="279175"/>
                  </a:lnTo>
                  <a:lnTo>
                    <a:pt x="382673" y="238362"/>
                  </a:lnTo>
                  <a:lnTo>
                    <a:pt x="387794" y="193903"/>
                  </a:lnTo>
                  <a:lnTo>
                    <a:pt x="382673" y="149444"/>
                  </a:lnTo>
                  <a:lnTo>
                    <a:pt x="368087" y="108631"/>
                  </a:lnTo>
                  <a:lnTo>
                    <a:pt x="345199" y="72628"/>
                  </a:lnTo>
                  <a:lnTo>
                    <a:pt x="315173" y="42599"/>
                  </a:lnTo>
                  <a:lnTo>
                    <a:pt x="279173" y="19709"/>
                  </a:lnTo>
                  <a:lnTo>
                    <a:pt x="238362" y="5121"/>
                  </a:lnTo>
                  <a:lnTo>
                    <a:pt x="193903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4" name="Google Shape;274;g37a544b5ecd_0_7"/>
            <p:cNvSpPr/>
            <p:nvPr/>
          </p:nvSpPr>
          <p:spPr>
            <a:xfrm>
              <a:off x="10230463" y="1742107"/>
              <a:ext cx="387984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 extrusionOk="0">
                  <a:moveTo>
                    <a:pt x="193903" y="0"/>
                  </a:moveTo>
                  <a:lnTo>
                    <a:pt x="149444" y="5121"/>
                  </a:lnTo>
                  <a:lnTo>
                    <a:pt x="108631" y="19709"/>
                  </a:lnTo>
                  <a:lnTo>
                    <a:pt x="72628" y="42599"/>
                  </a:lnTo>
                  <a:lnTo>
                    <a:pt x="42599" y="72628"/>
                  </a:lnTo>
                  <a:lnTo>
                    <a:pt x="19709" y="108631"/>
                  </a:lnTo>
                  <a:lnTo>
                    <a:pt x="5121" y="149444"/>
                  </a:lnTo>
                  <a:lnTo>
                    <a:pt x="0" y="193903"/>
                  </a:lnTo>
                  <a:lnTo>
                    <a:pt x="5121" y="238362"/>
                  </a:lnTo>
                  <a:lnTo>
                    <a:pt x="19709" y="279175"/>
                  </a:lnTo>
                  <a:lnTo>
                    <a:pt x="42599" y="315178"/>
                  </a:lnTo>
                  <a:lnTo>
                    <a:pt x="72628" y="345207"/>
                  </a:lnTo>
                  <a:lnTo>
                    <a:pt x="108631" y="368097"/>
                  </a:lnTo>
                  <a:lnTo>
                    <a:pt x="149444" y="382685"/>
                  </a:lnTo>
                  <a:lnTo>
                    <a:pt x="193903" y="387807"/>
                  </a:lnTo>
                  <a:lnTo>
                    <a:pt x="238362" y="382685"/>
                  </a:lnTo>
                  <a:lnTo>
                    <a:pt x="279173" y="368097"/>
                  </a:lnTo>
                  <a:lnTo>
                    <a:pt x="315173" y="345207"/>
                  </a:lnTo>
                  <a:lnTo>
                    <a:pt x="345199" y="315178"/>
                  </a:lnTo>
                  <a:lnTo>
                    <a:pt x="368087" y="279175"/>
                  </a:lnTo>
                  <a:lnTo>
                    <a:pt x="382673" y="238362"/>
                  </a:lnTo>
                  <a:lnTo>
                    <a:pt x="387794" y="193903"/>
                  </a:lnTo>
                  <a:lnTo>
                    <a:pt x="382673" y="149444"/>
                  </a:lnTo>
                  <a:lnTo>
                    <a:pt x="368087" y="108631"/>
                  </a:lnTo>
                  <a:lnTo>
                    <a:pt x="345199" y="72628"/>
                  </a:lnTo>
                  <a:lnTo>
                    <a:pt x="315173" y="42599"/>
                  </a:lnTo>
                  <a:lnTo>
                    <a:pt x="279173" y="19709"/>
                  </a:lnTo>
                  <a:lnTo>
                    <a:pt x="238362" y="5121"/>
                  </a:lnTo>
                  <a:lnTo>
                    <a:pt x="19390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5" name="Google Shape;275;g37a544b5ecd_0_7"/>
            <p:cNvSpPr/>
            <p:nvPr/>
          </p:nvSpPr>
          <p:spPr>
            <a:xfrm>
              <a:off x="10230463" y="2223973"/>
              <a:ext cx="387984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 extrusionOk="0">
                  <a:moveTo>
                    <a:pt x="193903" y="0"/>
                  </a:moveTo>
                  <a:lnTo>
                    <a:pt x="149444" y="5121"/>
                  </a:lnTo>
                  <a:lnTo>
                    <a:pt x="108631" y="19709"/>
                  </a:lnTo>
                  <a:lnTo>
                    <a:pt x="72628" y="42599"/>
                  </a:lnTo>
                  <a:lnTo>
                    <a:pt x="42599" y="72628"/>
                  </a:lnTo>
                  <a:lnTo>
                    <a:pt x="19709" y="108631"/>
                  </a:lnTo>
                  <a:lnTo>
                    <a:pt x="5121" y="149444"/>
                  </a:lnTo>
                  <a:lnTo>
                    <a:pt x="0" y="193903"/>
                  </a:lnTo>
                  <a:lnTo>
                    <a:pt x="5121" y="238362"/>
                  </a:lnTo>
                  <a:lnTo>
                    <a:pt x="19709" y="279175"/>
                  </a:lnTo>
                  <a:lnTo>
                    <a:pt x="42599" y="315178"/>
                  </a:lnTo>
                  <a:lnTo>
                    <a:pt x="72628" y="345207"/>
                  </a:lnTo>
                  <a:lnTo>
                    <a:pt x="108631" y="368097"/>
                  </a:lnTo>
                  <a:lnTo>
                    <a:pt x="149444" y="382685"/>
                  </a:lnTo>
                  <a:lnTo>
                    <a:pt x="193903" y="387807"/>
                  </a:lnTo>
                  <a:lnTo>
                    <a:pt x="238362" y="382685"/>
                  </a:lnTo>
                  <a:lnTo>
                    <a:pt x="279173" y="368097"/>
                  </a:lnTo>
                  <a:lnTo>
                    <a:pt x="315173" y="345207"/>
                  </a:lnTo>
                  <a:lnTo>
                    <a:pt x="345199" y="315178"/>
                  </a:lnTo>
                  <a:lnTo>
                    <a:pt x="368087" y="279175"/>
                  </a:lnTo>
                  <a:lnTo>
                    <a:pt x="382673" y="238362"/>
                  </a:lnTo>
                  <a:lnTo>
                    <a:pt x="387794" y="193903"/>
                  </a:lnTo>
                  <a:lnTo>
                    <a:pt x="382673" y="149444"/>
                  </a:lnTo>
                  <a:lnTo>
                    <a:pt x="368087" y="108631"/>
                  </a:lnTo>
                  <a:lnTo>
                    <a:pt x="345199" y="72628"/>
                  </a:lnTo>
                  <a:lnTo>
                    <a:pt x="315173" y="42599"/>
                  </a:lnTo>
                  <a:lnTo>
                    <a:pt x="279173" y="19709"/>
                  </a:lnTo>
                  <a:lnTo>
                    <a:pt x="238362" y="5121"/>
                  </a:lnTo>
                  <a:lnTo>
                    <a:pt x="193903" y="0"/>
                  </a:lnTo>
                  <a:close/>
                </a:path>
              </a:pathLst>
            </a:custGeom>
            <a:solidFill>
              <a:srgbClr val="C04F1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6" name="Google Shape;276;g37a544b5ecd_0_7"/>
            <p:cNvSpPr/>
            <p:nvPr/>
          </p:nvSpPr>
          <p:spPr>
            <a:xfrm>
              <a:off x="10230274" y="2705350"/>
              <a:ext cx="387984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 extrusionOk="0">
                  <a:moveTo>
                    <a:pt x="193903" y="0"/>
                  </a:moveTo>
                  <a:lnTo>
                    <a:pt x="149444" y="5121"/>
                  </a:lnTo>
                  <a:lnTo>
                    <a:pt x="108631" y="19709"/>
                  </a:lnTo>
                  <a:lnTo>
                    <a:pt x="72628" y="42599"/>
                  </a:lnTo>
                  <a:lnTo>
                    <a:pt x="42599" y="72628"/>
                  </a:lnTo>
                  <a:lnTo>
                    <a:pt x="19709" y="108631"/>
                  </a:lnTo>
                  <a:lnTo>
                    <a:pt x="5121" y="149444"/>
                  </a:lnTo>
                  <a:lnTo>
                    <a:pt x="0" y="193903"/>
                  </a:lnTo>
                  <a:lnTo>
                    <a:pt x="5121" y="238362"/>
                  </a:lnTo>
                  <a:lnTo>
                    <a:pt x="19709" y="279175"/>
                  </a:lnTo>
                  <a:lnTo>
                    <a:pt x="42599" y="315178"/>
                  </a:lnTo>
                  <a:lnTo>
                    <a:pt x="72628" y="345207"/>
                  </a:lnTo>
                  <a:lnTo>
                    <a:pt x="108631" y="368097"/>
                  </a:lnTo>
                  <a:lnTo>
                    <a:pt x="149444" y="382685"/>
                  </a:lnTo>
                  <a:lnTo>
                    <a:pt x="193903" y="387807"/>
                  </a:lnTo>
                  <a:lnTo>
                    <a:pt x="238362" y="382685"/>
                  </a:lnTo>
                  <a:lnTo>
                    <a:pt x="279173" y="368097"/>
                  </a:lnTo>
                  <a:lnTo>
                    <a:pt x="315173" y="345207"/>
                  </a:lnTo>
                  <a:lnTo>
                    <a:pt x="345199" y="315178"/>
                  </a:lnTo>
                  <a:lnTo>
                    <a:pt x="368087" y="279175"/>
                  </a:lnTo>
                  <a:lnTo>
                    <a:pt x="382673" y="238362"/>
                  </a:lnTo>
                  <a:lnTo>
                    <a:pt x="387794" y="193903"/>
                  </a:lnTo>
                  <a:lnTo>
                    <a:pt x="382673" y="149444"/>
                  </a:lnTo>
                  <a:lnTo>
                    <a:pt x="368087" y="108631"/>
                  </a:lnTo>
                  <a:lnTo>
                    <a:pt x="345199" y="72628"/>
                  </a:lnTo>
                  <a:lnTo>
                    <a:pt x="315173" y="42599"/>
                  </a:lnTo>
                  <a:lnTo>
                    <a:pt x="279173" y="19709"/>
                  </a:lnTo>
                  <a:lnTo>
                    <a:pt x="238362" y="5121"/>
                  </a:lnTo>
                  <a:lnTo>
                    <a:pt x="193903" y="0"/>
                  </a:lnTo>
                  <a:close/>
                </a:path>
              </a:pathLst>
            </a:custGeom>
            <a:solidFill>
              <a:srgbClr val="3A7C2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7" name="Google Shape;277;g37a544b5ecd_0_7"/>
            <p:cNvSpPr/>
            <p:nvPr/>
          </p:nvSpPr>
          <p:spPr>
            <a:xfrm>
              <a:off x="292100" y="3498773"/>
              <a:ext cx="4394835" cy="32385"/>
            </a:xfrm>
            <a:custGeom>
              <a:avLst/>
              <a:gdLst/>
              <a:ahLst/>
              <a:cxnLst/>
              <a:rect l="l" t="t" r="r" b="b"/>
              <a:pathLst>
                <a:path w="4394835" h="32385" extrusionOk="0">
                  <a:moveTo>
                    <a:pt x="0" y="31826"/>
                  </a:moveTo>
                  <a:lnTo>
                    <a:pt x="4394263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8" name="Google Shape;278;g37a544b5ecd_0_7"/>
            <p:cNvSpPr/>
            <p:nvPr/>
          </p:nvSpPr>
          <p:spPr>
            <a:xfrm>
              <a:off x="4761355" y="2106390"/>
              <a:ext cx="624839" cy="624839"/>
            </a:xfrm>
            <a:custGeom>
              <a:avLst/>
              <a:gdLst/>
              <a:ahLst/>
              <a:cxnLst/>
              <a:rect l="l" t="t" r="r" b="b"/>
              <a:pathLst>
                <a:path w="624839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79" name="Google Shape;279;g37a544b5ecd_0_7"/>
            <p:cNvSpPr/>
            <p:nvPr/>
          </p:nvSpPr>
          <p:spPr>
            <a:xfrm>
              <a:off x="4840160" y="2219146"/>
              <a:ext cx="467360" cy="330200"/>
            </a:xfrm>
            <a:custGeom>
              <a:avLst/>
              <a:gdLst/>
              <a:ahLst/>
              <a:cxnLst/>
              <a:rect l="l" t="t" r="r" b="b"/>
              <a:pathLst>
                <a:path w="467360" h="330200" extrusionOk="0">
                  <a:moveTo>
                    <a:pt x="132499" y="244970"/>
                  </a:moveTo>
                  <a:lnTo>
                    <a:pt x="130670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67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60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61" y="174726"/>
                  </a:lnTo>
                  <a:lnTo>
                    <a:pt x="121361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63" y="212763"/>
                  </a:lnTo>
                  <a:lnTo>
                    <a:pt x="102539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61" y="185559"/>
                  </a:lnTo>
                  <a:lnTo>
                    <a:pt x="121361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63"/>
                  </a:lnTo>
                  <a:lnTo>
                    <a:pt x="72097" y="212763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34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54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60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95"/>
                  </a:lnTo>
                  <a:lnTo>
                    <a:pt x="201587" y="220751"/>
                  </a:lnTo>
                  <a:lnTo>
                    <a:pt x="200126" y="220751"/>
                  </a:lnTo>
                  <a:lnTo>
                    <a:pt x="196126" y="220395"/>
                  </a:lnTo>
                  <a:lnTo>
                    <a:pt x="195694" y="220395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191" y="193560"/>
                  </a:lnTo>
                  <a:lnTo>
                    <a:pt x="212483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48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799" y="220751"/>
                  </a:lnTo>
                  <a:lnTo>
                    <a:pt x="223672" y="193560"/>
                  </a:lnTo>
                  <a:lnTo>
                    <a:pt x="223977" y="184683"/>
                  </a:lnTo>
                  <a:close/>
                </a:path>
                <a:path w="467360" h="330200" extrusionOk="0">
                  <a:moveTo>
                    <a:pt x="261721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22" y="117424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75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34" y="106375"/>
                  </a:lnTo>
                  <a:lnTo>
                    <a:pt x="222821" y="108483"/>
                  </a:lnTo>
                  <a:lnTo>
                    <a:pt x="213791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41" y="163017"/>
                  </a:lnTo>
                  <a:lnTo>
                    <a:pt x="244741" y="160782"/>
                  </a:lnTo>
                  <a:lnTo>
                    <a:pt x="244589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60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11" y="182295"/>
                  </a:lnTo>
                  <a:lnTo>
                    <a:pt x="273939" y="182295"/>
                  </a:lnTo>
                  <a:lnTo>
                    <a:pt x="273939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29" y="195008"/>
                  </a:lnTo>
                  <a:lnTo>
                    <a:pt x="273646" y="196253"/>
                  </a:lnTo>
                  <a:lnTo>
                    <a:pt x="273723" y="200837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95"/>
                  </a:lnTo>
                  <a:lnTo>
                    <a:pt x="245338" y="182295"/>
                  </a:lnTo>
                  <a:lnTo>
                    <a:pt x="243243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60"/>
                  </a:lnTo>
                  <a:close/>
                </a:path>
                <a:path w="467360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25" y="279069"/>
                  </a:lnTo>
                  <a:lnTo>
                    <a:pt x="406349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75" y="280822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39"/>
                  </a:lnTo>
                  <a:lnTo>
                    <a:pt x="434936" y="292239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60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091" y="174726"/>
                  </a:lnTo>
                  <a:lnTo>
                    <a:pt x="428383" y="174726"/>
                  </a:lnTo>
                  <a:lnTo>
                    <a:pt x="425475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85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10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63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60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33362" y="102806"/>
                  </a:lnTo>
                  <a:lnTo>
                    <a:pt x="427139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80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45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37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45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87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66" y="262420"/>
                  </a:lnTo>
                  <a:lnTo>
                    <a:pt x="239166" y="262280"/>
                  </a:lnTo>
                  <a:lnTo>
                    <a:pt x="273646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789" y="319062"/>
                  </a:lnTo>
                  <a:lnTo>
                    <a:pt x="193789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04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41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78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894" y="73736"/>
                  </a:lnTo>
                  <a:lnTo>
                    <a:pt x="241795" y="66598"/>
                  </a:lnTo>
                  <a:lnTo>
                    <a:pt x="240766" y="65519"/>
                  </a:lnTo>
                  <a:lnTo>
                    <a:pt x="239395" y="64135"/>
                  </a:lnTo>
                  <a:lnTo>
                    <a:pt x="239280" y="62318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66" y="49009"/>
                  </a:lnTo>
                  <a:lnTo>
                    <a:pt x="244411" y="50457"/>
                  </a:lnTo>
                  <a:lnTo>
                    <a:pt x="248920" y="51485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299554" y="45885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77"/>
                  </a:lnTo>
                  <a:lnTo>
                    <a:pt x="252260" y="41148"/>
                  </a:lnTo>
                  <a:lnTo>
                    <a:pt x="246075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63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75" y="10325"/>
                  </a:lnTo>
                  <a:lnTo>
                    <a:pt x="247535" y="9372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58" y="4292"/>
                  </a:lnTo>
                  <a:lnTo>
                    <a:pt x="238226" y="2476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84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18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73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86"/>
                  </a:lnTo>
                  <a:lnTo>
                    <a:pt x="175145" y="94386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39" y="330123"/>
                  </a:lnTo>
                  <a:lnTo>
                    <a:pt x="465912" y="330123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0" name="Google Shape;280;g37a544b5ecd_0_7"/>
            <p:cNvSpPr/>
            <p:nvPr/>
          </p:nvSpPr>
          <p:spPr>
            <a:xfrm>
              <a:off x="6038621" y="2102996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1" name="Google Shape;281;g37a544b5ecd_0_7"/>
            <p:cNvSpPr/>
            <p:nvPr/>
          </p:nvSpPr>
          <p:spPr>
            <a:xfrm>
              <a:off x="6117425" y="2215756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45" y="243154"/>
                  </a:lnTo>
                  <a:lnTo>
                    <a:pt x="121145" y="254571"/>
                  </a:lnTo>
                  <a:lnTo>
                    <a:pt x="121145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45" y="254571"/>
                  </a:lnTo>
                  <a:lnTo>
                    <a:pt x="121145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80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27"/>
                  </a:lnTo>
                  <a:lnTo>
                    <a:pt x="130822" y="292227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59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50"/>
                  </a:lnTo>
                  <a:lnTo>
                    <a:pt x="120421" y="212750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50"/>
                  </a:lnTo>
                  <a:lnTo>
                    <a:pt x="104063" y="212750"/>
                  </a:lnTo>
                  <a:lnTo>
                    <a:pt x="102539" y="211150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08" y="208978"/>
                  </a:lnTo>
                  <a:lnTo>
                    <a:pt x="90970" y="211378"/>
                  </a:lnTo>
                  <a:lnTo>
                    <a:pt x="89103" y="212750"/>
                  </a:lnTo>
                  <a:lnTo>
                    <a:pt x="89992" y="212750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26"/>
                  </a:lnTo>
                  <a:lnTo>
                    <a:pt x="81661" y="212750"/>
                  </a:lnTo>
                  <a:lnTo>
                    <a:pt x="78714" y="212750"/>
                  </a:lnTo>
                  <a:lnTo>
                    <a:pt x="72288" y="212750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50"/>
                  </a:lnTo>
                  <a:lnTo>
                    <a:pt x="72097" y="212750"/>
                  </a:lnTo>
                  <a:lnTo>
                    <a:pt x="71551" y="211670"/>
                  </a:lnTo>
                  <a:lnTo>
                    <a:pt x="71551" y="208978"/>
                  </a:lnTo>
                  <a:lnTo>
                    <a:pt x="71691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50"/>
                  </a:lnTo>
                  <a:lnTo>
                    <a:pt x="58762" y="212750"/>
                  </a:lnTo>
                  <a:lnTo>
                    <a:pt x="52501" y="213118"/>
                  </a:lnTo>
                  <a:lnTo>
                    <a:pt x="41592" y="213118"/>
                  </a:lnTo>
                  <a:lnTo>
                    <a:pt x="41592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47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75" y="223659"/>
                  </a:lnTo>
                  <a:lnTo>
                    <a:pt x="131254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59" h="330200" extrusionOk="0">
                  <a:moveTo>
                    <a:pt x="223977" y="184683"/>
                  </a:moveTo>
                  <a:lnTo>
                    <a:pt x="221792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83"/>
                  </a:lnTo>
                  <a:lnTo>
                    <a:pt x="201587" y="220751"/>
                  </a:lnTo>
                  <a:lnTo>
                    <a:pt x="200126" y="220751"/>
                  </a:lnTo>
                  <a:lnTo>
                    <a:pt x="196126" y="220383"/>
                  </a:lnTo>
                  <a:lnTo>
                    <a:pt x="195694" y="220383"/>
                  </a:lnTo>
                  <a:lnTo>
                    <a:pt x="193649" y="218643"/>
                  </a:lnTo>
                  <a:lnTo>
                    <a:pt x="193649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83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799" y="220751"/>
                  </a:lnTo>
                  <a:lnTo>
                    <a:pt x="223685" y="193560"/>
                  </a:lnTo>
                  <a:lnTo>
                    <a:pt x="223977" y="184683"/>
                  </a:lnTo>
                  <a:close/>
                </a:path>
                <a:path w="467359" h="330200" extrusionOk="0">
                  <a:moveTo>
                    <a:pt x="261721" y="135102"/>
                  </a:moveTo>
                  <a:lnTo>
                    <a:pt x="261620" y="134581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79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51" y="117424"/>
                  </a:lnTo>
                  <a:lnTo>
                    <a:pt x="250888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79"/>
                  </a:lnTo>
                  <a:lnTo>
                    <a:pt x="244868" y="108648"/>
                  </a:lnTo>
                  <a:lnTo>
                    <a:pt x="233934" y="106375"/>
                  </a:lnTo>
                  <a:lnTo>
                    <a:pt x="222821" y="108483"/>
                  </a:lnTo>
                  <a:lnTo>
                    <a:pt x="213791" y="114376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81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37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589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59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11" y="182283"/>
                  </a:lnTo>
                  <a:lnTo>
                    <a:pt x="273939" y="182283"/>
                  </a:lnTo>
                  <a:lnTo>
                    <a:pt x="273939" y="219443"/>
                  </a:lnTo>
                  <a:lnTo>
                    <a:pt x="272770" y="220675"/>
                  </a:lnTo>
                  <a:lnTo>
                    <a:pt x="269354" y="220675"/>
                  </a:lnTo>
                  <a:lnTo>
                    <a:pt x="264553" y="220535"/>
                  </a:lnTo>
                  <a:lnTo>
                    <a:pt x="259753" y="220675"/>
                  </a:lnTo>
                  <a:lnTo>
                    <a:pt x="254736" y="220675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25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83"/>
                  </a:lnTo>
                  <a:lnTo>
                    <a:pt x="245338" y="182283"/>
                  </a:lnTo>
                  <a:lnTo>
                    <a:pt x="243243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00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00"/>
                  </a:lnTo>
                  <a:lnTo>
                    <a:pt x="284556" y="220675"/>
                  </a:lnTo>
                  <a:lnTo>
                    <a:pt x="284556" y="193560"/>
                  </a:lnTo>
                  <a:close/>
                </a:path>
                <a:path w="467359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42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09"/>
                  </a:lnTo>
                  <a:lnTo>
                    <a:pt x="407758" y="280809"/>
                  </a:lnTo>
                  <a:lnTo>
                    <a:pt x="406425" y="279069"/>
                  </a:lnTo>
                  <a:lnTo>
                    <a:pt x="406361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42"/>
                  </a:lnTo>
                  <a:lnTo>
                    <a:pt x="425475" y="254342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09"/>
                  </a:lnTo>
                  <a:lnTo>
                    <a:pt x="376250" y="280809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09"/>
                  </a:lnTo>
                  <a:lnTo>
                    <a:pt x="346075" y="280809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21" y="243154"/>
                  </a:lnTo>
                  <a:lnTo>
                    <a:pt x="334581" y="244970"/>
                  </a:lnTo>
                  <a:lnTo>
                    <a:pt x="334581" y="290626"/>
                  </a:lnTo>
                  <a:lnTo>
                    <a:pt x="336105" y="292227"/>
                  </a:lnTo>
                  <a:lnTo>
                    <a:pt x="434936" y="292227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59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75" y="174574"/>
                  </a:lnTo>
                  <a:lnTo>
                    <a:pt x="425335" y="174586"/>
                  </a:lnTo>
                  <a:lnTo>
                    <a:pt x="425335" y="185635"/>
                  </a:lnTo>
                  <a:lnTo>
                    <a:pt x="425335" y="212750"/>
                  </a:lnTo>
                  <a:lnTo>
                    <a:pt x="406285" y="212750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5991"/>
                  </a:lnTo>
                  <a:lnTo>
                    <a:pt x="406209" y="185991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86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5991"/>
                  </a:lnTo>
                  <a:lnTo>
                    <a:pt x="395084" y="212750"/>
                  </a:lnTo>
                  <a:lnTo>
                    <a:pt x="376326" y="212750"/>
                  </a:lnTo>
                  <a:lnTo>
                    <a:pt x="376326" y="212610"/>
                  </a:lnTo>
                  <a:lnTo>
                    <a:pt x="376326" y="185991"/>
                  </a:lnTo>
                  <a:lnTo>
                    <a:pt x="395084" y="185991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5991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5991"/>
                  </a:lnTo>
                  <a:lnTo>
                    <a:pt x="364617" y="185991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50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59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64400" y="144335"/>
                  </a:lnTo>
                  <a:lnTo>
                    <a:pt x="453986" y="130302"/>
                  </a:lnTo>
                  <a:lnTo>
                    <a:pt x="433362" y="102806"/>
                  </a:lnTo>
                  <a:lnTo>
                    <a:pt x="427139" y="94373"/>
                  </a:lnTo>
                  <a:lnTo>
                    <a:pt x="420471" y="85356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56"/>
                  </a:lnTo>
                  <a:lnTo>
                    <a:pt x="291820" y="85356"/>
                  </a:lnTo>
                  <a:lnTo>
                    <a:pt x="289420" y="87617"/>
                  </a:lnTo>
                  <a:lnTo>
                    <a:pt x="289344" y="89573"/>
                  </a:lnTo>
                  <a:lnTo>
                    <a:pt x="289280" y="91173"/>
                  </a:lnTo>
                  <a:lnTo>
                    <a:pt x="292265" y="93141"/>
                  </a:lnTo>
                  <a:lnTo>
                    <a:pt x="295452" y="95034"/>
                  </a:lnTo>
                  <a:lnTo>
                    <a:pt x="297980" y="94373"/>
                  </a:lnTo>
                  <a:lnTo>
                    <a:pt x="412026" y="94373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21" y="144475"/>
                  </a:lnTo>
                  <a:lnTo>
                    <a:pt x="337718" y="145999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58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74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80"/>
                  </a:lnTo>
                  <a:lnTo>
                    <a:pt x="273646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5999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54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78" y="73723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907" y="73723"/>
                  </a:lnTo>
                  <a:lnTo>
                    <a:pt x="241795" y="66598"/>
                  </a:lnTo>
                  <a:lnTo>
                    <a:pt x="240779" y="65506"/>
                  </a:lnTo>
                  <a:lnTo>
                    <a:pt x="239395" y="64135"/>
                  </a:lnTo>
                  <a:lnTo>
                    <a:pt x="239280" y="62306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73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299554" y="45872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7988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72"/>
                  </a:lnTo>
                  <a:lnTo>
                    <a:pt x="266001" y="45364"/>
                  </a:lnTo>
                  <a:lnTo>
                    <a:pt x="252260" y="41148"/>
                  </a:lnTo>
                  <a:lnTo>
                    <a:pt x="246087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75" y="10325"/>
                  </a:lnTo>
                  <a:lnTo>
                    <a:pt x="247535" y="9372"/>
                  </a:lnTo>
                  <a:lnTo>
                    <a:pt x="243459" y="8509"/>
                  </a:lnTo>
                  <a:lnTo>
                    <a:pt x="240842" y="7988"/>
                  </a:lnTo>
                  <a:lnTo>
                    <a:pt x="239471" y="7340"/>
                  </a:lnTo>
                  <a:lnTo>
                    <a:pt x="238671" y="4279"/>
                  </a:lnTo>
                  <a:lnTo>
                    <a:pt x="238226" y="2463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72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06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5999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86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73"/>
                  </a:lnTo>
                  <a:lnTo>
                    <a:pt x="175158" y="94373"/>
                  </a:lnTo>
                  <a:lnTo>
                    <a:pt x="177647" y="93802"/>
                  </a:lnTo>
                  <a:lnTo>
                    <a:pt x="177723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11"/>
                  </a:lnTo>
                  <a:lnTo>
                    <a:pt x="465912" y="330111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2" name="Google Shape;282;g37a544b5ecd_0_7"/>
            <p:cNvSpPr/>
            <p:nvPr/>
          </p:nvSpPr>
          <p:spPr>
            <a:xfrm>
              <a:off x="6869124" y="2106390"/>
              <a:ext cx="624840" cy="624839"/>
            </a:xfrm>
            <a:custGeom>
              <a:avLst/>
              <a:gdLst/>
              <a:ahLst/>
              <a:cxnLst/>
              <a:rect l="l" t="t" r="r" b="b"/>
              <a:pathLst>
                <a:path w="624840" h="624839" extrusionOk="0">
                  <a:moveTo>
                    <a:pt x="312280" y="0"/>
                  </a:moveTo>
                  <a:lnTo>
                    <a:pt x="266134" y="3385"/>
                  </a:lnTo>
                  <a:lnTo>
                    <a:pt x="222090" y="13221"/>
                  </a:lnTo>
                  <a:lnTo>
                    <a:pt x="180631" y="29024"/>
                  </a:lnTo>
                  <a:lnTo>
                    <a:pt x="142241" y="50310"/>
                  </a:lnTo>
                  <a:lnTo>
                    <a:pt x="107402" y="76597"/>
                  </a:lnTo>
                  <a:lnTo>
                    <a:pt x="76597" y="107402"/>
                  </a:lnTo>
                  <a:lnTo>
                    <a:pt x="50310" y="142241"/>
                  </a:lnTo>
                  <a:lnTo>
                    <a:pt x="29024" y="180631"/>
                  </a:lnTo>
                  <a:lnTo>
                    <a:pt x="13221" y="222090"/>
                  </a:lnTo>
                  <a:lnTo>
                    <a:pt x="3385" y="266134"/>
                  </a:lnTo>
                  <a:lnTo>
                    <a:pt x="0" y="312280"/>
                  </a:lnTo>
                  <a:lnTo>
                    <a:pt x="3385" y="358426"/>
                  </a:lnTo>
                  <a:lnTo>
                    <a:pt x="13221" y="402470"/>
                  </a:lnTo>
                  <a:lnTo>
                    <a:pt x="29024" y="443929"/>
                  </a:lnTo>
                  <a:lnTo>
                    <a:pt x="50310" y="482319"/>
                  </a:lnTo>
                  <a:lnTo>
                    <a:pt x="76597" y="517158"/>
                  </a:lnTo>
                  <a:lnTo>
                    <a:pt x="107402" y="547962"/>
                  </a:lnTo>
                  <a:lnTo>
                    <a:pt x="142241" y="574249"/>
                  </a:lnTo>
                  <a:lnTo>
                    <a:pt x="180631" y="595536"/>
                  </a:lnTo>
                  <a:lnTo>
                    <a:pt x="222090" y="611338"/>
                  </a:lnTo>
                  <a:lnTo>
                    <a:pt x="266134" y="621174"/>
                  </a:lnTo>
                  <a:lnTo>
                    <a:pt x="312280" y="624560"/>
                  </a:lnTo>
                  <a:lnTo>
                    <a:pt x="358423" y="621174"/>
                  </a:lnTo>
                  <a:lnTo>
                    <a:pt x="402464" y="611338"/>
                  </a:lnTo>
                  <a:lnTo>
                    <a:pt x="443921" y="595536"/>
                  </a:lnTo>
                  <a:lnTo>
                    <a:pt x="482310" y="574249"/>
                  </a:lnTo>
                  <a:lnTo>
                    <a:pt x="517147" y="547962"/>
                  </a:lnTo>
                  <a:lnTo>
                    <a:pt x="547951" y="517158"/>
                  </a:lnTo>
                  <a:lnTo>
                    <a:pt x="574237" y="482319"/>
                  </a:lnTo>
                  <a:lnTo>
                    <a:pt x="595523" y="443929"/>
                  </a:lnTo>
                  <a:lnTo>
                    <a:pt x="611326" y="402470"/>
                  </a:lnTo>
                  <a:lnTo>
                    <a:pt x="621161" y="358426"/>
                  </a:lnTo>
                  <a:lnTo>
                    <a:pt x="624547" y="312280"/>
                  </a:lnTo>
                  <a:lnTo>
                    <a:pt x="621161" y="266134"/>
                  </a:lnTo>
                  <a:lnTo>
                    <a:pt x="611326" y="222090"/>
                  </a:lnTo>
                  <a:lnTo>
                    <a:pt x="595523" y="180631"/>
                  </a:lnTo>
                  <a:lnTo>
                    <a:pt x="574237" y="142241"/>
                  </a:lnTo>
                  <a:lnTo>
                    <a:pt x="547951" y="107402"/>
                  </a:lnTo>
                  <a:lnTo>
                    <a:pt x="517147" y="76597"/>
                  </a:lnTo>
                  <a:lnTo>
                    <a:pt x="482310" y="50310"/>
                  </a:lnTo>
                  <a:lnTo>
                    <a:pt x="443921" y="29024"/>
                  </a:lnTo>
                  <a:lnTo>
                    <a:pt x="402464" y="13221"/>
                  </a:lnTo>
                  <a:lnTo>
                    <a:pt x="358423" y="3385"/>
                  </a:lnTo>
                  <a:lnTo>
                    <a:pt x="312280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3" name="Google Shape;283;g37a544b5ecd_0_7"/>
            <p:cNvSpPr/>
            <p:nvPr/>
          </p:nvSpPr>
          <p:spPr>
            <a:xfrm>
              <a:off x="6947929" y="2219146"/>
              <a:ext cx="467359" cy="330200"/>
            </a:xfrm>
            <a:custGeom>
              <a:avLst/>
              <a:gdLst/>
              <a:ahLst/>
              <a:cxnLst/>
              <a:rect l="l" t="t" r="r" b="b"/>
              <a:pathLst>
                <a:path w="467359" h="330200" extrusionOk="0">
                  <a:moveTo>
                    <a:pt x="132499" y="244970"/>
                  </a:moveTo>
                  <a:lnTo>
                    <a:pt x="130683" y="243154"/>
                  </a:lnTo>
                  <a:lnTo>
                    <a:pt x="121158" y="243154"/>
                  </a:lnTo>
                  <a:lnTo>
                    <a:pt x="121158" y="254571"/>
                  </a:lnTo>
                  <a:lnTo>
                    <a:pt x="121158" y="280885"/>
                  </a:lnTo>
                  <a:lnTo>
                    <a:pt x="102679" y="280885"/>
                  </a:lnTo>
                  <a:lnTo>
                    <a:pt x="102679" y="254787"/>
                  </a:lnTo>
                  <a:lnTo>
                    <a:pt x="102679" y="254571"/>
                  </a:lnTo>
                  <a:lnTo>
                    <a:pt x="121158" y="254571"/>
                  </a:lnTo>
                  <a:lnTo>
                    <a:pt x="121158" y="243154"/>
                  </a:lnTo>
                  <a:lnTo>
                    <a:pt x="90830" y="243154"/>
                  </a:lnTo>
                  <a:lnTo>
                    <a:pt x="90830" y="254787"/>
                  </a:lnTo>
                  <a:lnTo>
                    <a:pt x="90830" y="281254"/>
                  </a:lnTo>
                  <a:lnTo>
                    <a:pt x="79629" y="281254"/>
                  </a:lnTo>
                  <a:lnTo>
                    <a:pt x="72809" y="280885"/>
                  </a:lnTo>
                  <a:lnTo>
                    <a:pt x="73228" y="280885"/>
                  </a:lnTo>
                  <a:lnTo>
                    <a:pt x="71780" y="279361"/>
                  </a:lnTo>
                  <a:lnTo>
                    <a:pt x="71704" y="278422"/>
                  </a:lnTo>
                  <a:lnTo>
                    <a:pt x="71488" y="270713"/>
                  </a:lnTo>
                  <a:lnTo>
                    <a:pt x="71628" y="262928"/>
                  </a:lnTo>
                  <a:lnTo>
                    <a:pt x="71628" y="254787"/>
                  </a:lnTo>
                  <a:lnTo>
                    <a:pt x="90830" y="254787"/>
                  </a:lnTo>
                  <a:lnTo>
                    <a:pt x="90830" y="243154"/>
                  </a:lnTo>
                  <a:lnTo>
                    <a:pt x="61379" y="243154"/>
                  </a:lnTo>
                  <a:lnTo>
                    <a:pt x="61379" y="280885"/>
                  </a:lnTo>
                  <a:lnTo>
                    <a:pt x="52654" y="281254"/>
                  </a:lnTo>
                  <a:lnTo>
                    <a:pt x="41744" y="281254"/>
                  </a:lnTo>
                  <a:lnTo>
                    <a:pt x="41744" y="254571"/>
                  </a:lnTo>
                  <a:lnTo>
                    <a:pt x="60871" y="254571"/>
                  </a:lnTo>
                  <a:lnTo>
                    <a:pt x="60934" y="270713"/>
                  </a:lnTo>
                  <a:lnTo>
                    <a:pt x="60731" y="278422"/>
                  </a:lnTo>
                  <a:lnTo>
                    <a:pt x="60718" y="279577"/>
                  </a:lnTo>
                  <a:lnTo>
                    <a:pt x="59004" y="280885"/>
                  </a:lnTo>
                  <a:lnTo>
                    <a:pt x="61379" y="280885"/>
                  </a:lnTo>
                  <a:lnTo>
                    <a:pt x="61379" y="243154"/>
                  </a:lnTo>
                  <a:lnTo>
                    <a:pt x="32067" y="243154"/>
                  </a:lnTo>
                  <a:lnTo>
                    <a:pt x="30251" y="244970"/>
                  </a:lnTo>
                  <a:lnTo>
                    <a:pt x="30251" y="290487"/>
                  </a:lnTo>
                  <a:lnTo>
                    <a:pt x="31851" y="292239"/>
                  </a:lnTo>
                  <a:lnTo>
                    <a:pt x="130822" y="292239"/>
                  </a:lnTo>
                  <a:lnTo>
                    <a:pt x="132499" y="290487"/>
                  </a:lnTo>
                  <a:lnTo>
                    <a:pt x="132499" y="281254"/>
                  </a:lnTo>
                  <a:lnTo>
                    <a:pt x="132499" y="280885"/>
                  </a:lnTo>
                  <a:lnTo>
                    <a:pt x="132499" y="254571"/>
                  </a:lnTo>
                  <a:lnTo>
                    <a:pt x="132499" y="244970"/>
                  </a:lnTo>
                  <a:close/>
                </a:path>
                <a:path w="467359" h="330200" extrusionOk="0">
                  <a:moveTo>
                    <a:pt x="132499" y="176403"/>
                  </a:moveTo>
                  <a:lnTo>
                    <a:pt x="131038" y="174726"/>
                  </a:lnTo>
                  <a:lnTo>
                    <a:pt x="121373" y="174726"/>
                  </a:lnTo>
                  <a:lnTo>
                    <a:pt x="121373" y="185559"/>
                  </a:lnTo>
                  <a:lnTo>
                    <a:pt x="121246" y="210210"/>
                  </a:lnTo>
                  <a:lnTo>
                    <a:pt x="121221" y="211670"/>
                  </a:lnTo>
                  <a:lnTo>
                    <a:pt x="119557" y="212763"/>
                  </a:lnTo>
                  <a:lnTo>
                    <a:pt x="120421" y="212763"/>
                  </a:lnTo>
                  <a:lnTo>
                    <a:pt x="114973" y="213118"/>
                  </a:lnTo>
                  <a:lnTo>
                    <a:pt x="107391" y="213118"/>
                  </a:lnTo>
                  <a:lnTo>
                    <a:pt x="102082" y="212763"/>
                  </a:lnTo>
                  <a:lnTo>
                    <a:pt x="104076" y="212763"/>
                  </a:lnTo>
                  <a:lnTo>
                    <a:pt x="102539" y="211162"/>
                  </a:lnTo>
                  <a:lnTo>
                    <a:pt x="102425" y="208978"/>
                  </a:lnTo>
                  <a:lnTo>
                    <a:pt x="102260" y="202793"/>
                  </a:lnTo>
                  <a:lnTo>
                    <a:pt x="102323" y="185559"/>
                  </a:lnTo>
                  <a:lnTo>
                    <a:pt x="121373" y="185559"/>
                  </a:lnTo>
                  <a:lnTo>
                    <a:pt x="121373" y="174726"/>
                  </a:lnTo>
                  <a:lnTo>
                    <a:pt x="91122" y="174726"/>
                  </a:lnTo>
                  <a:lnTo>
                    <a:pt x="91122" y="185559"/>
                  </a:lnTo>
                  <a:lnTo>
                    <a:pt x="91020" y="208978"/>
                  </a:lnTo>
                  <a:lnTo>
                    <a:pt x="90970" y="211378"/>
                  </a:lnTo>
                  <a:lnTo>
                    <a:pt x="89115" y="212763"/>
                  </a:lnTo>
                  <a:lnTo>
                    <a:pt x="89992" y="212763"/>
                  </a:lnTo>
                  <a:lnTo>
                    <a:pt x="84810" y="213118"/>
                  </a:lnTo>
                  <a:lnTo>
                    <a:pt x="82931" y="213118"/>
                  </a:lnTo>
                  <a:lnTo>
                    <a:pt x="79552" y="212839"/>
                  </a:lnTo>
                  <a:lnTo>
                    <a:pt x="81661" y="212763"/>
                  </a:lnTo>
                  <a:lnTo>
                    <a:pt x="78714" y="212763"/>
                  </a:lnTo>
                  <a:lnTo>
                    <a:pt x="72288" y="212763"/>
                  </a:lnTo>
                  <a:lnTo>
                    <a:pt x="72288" y="213118"/>
                  </a:lnTo>
                  <a:lnTo>
                    <a:pt x="71120" y="213118"/>
                  </a:lnTo>
                  <a:lnTo>
                    <a:pt x="72263" y="213080"/>
                  </a:lnTo>
                  <a:lnTo>
                    <a:pt x="72288" y="212763"/>
                  </a:lnTo>
                  <a:lnTo>
                    <a:pt x="72110" y="212763"/>
                  </a:lnTo>
                  <a:lnTo>
                    <a:pt x="71564" y="211670"/>
                  </a:lnTo>
                  <a:lnTo>
                    <a:pt x="71564" y="208978"/>
                  </a:lnTo>
                  <a:lnTo>
                    <a:pt x="71704" y="202793"/>
                  </a:lnTo>
                  <a:lnTo>
                    <a:pt x="71691" y="195745"/>
                  </a:lnTo>
                  <a:lnTo>
                    <a:pt x="71488" y="186728"/>
                  </a:lnTo>
                  <a:lnTo>
                    <a:pt x="72504" y="185559"/>
                  </a:lnTo>
                  <a:lnTo>
                    <a:pt x="91122" y="185559"/>
                  </a:lnTo>
                  <a:lnTo>
                    <a:pt x="91122" y="174726"/>
                  </a:lnTo>
                  <a:lnTo>
                    <a:pt x="61010" y="174726"/>
                  </a:lnTo>
                  <a:lnTo>
                    <a:pt x="61010" y="202793"/>
                  </a:lnTo>
                  <a:lnTo>
                    <a:pt x="60756" y="208978"/>
                  </a:lnTo>
                  <a:lnTo>
                    <a:pt x="60655" y="210870"/>
                  </a:lnTo>
                  <a:lnTo>
                    <a:pt x="60426" y="211162"/>
                  </a:lnTo>
                  <a:lnTo>
                    <a:pt x="58762" y="212763"/>
                  </a:lnTo>
                  <a:lnTo>
                    <a:pt x="52501" y="213118"/>
                  </a:lnTo>
                  <a:lnTo>
                    <a:pt x="41605" y="213118"/>
                  </a:lnTo>
                  <a:lnTo>
                    <a:pt x="41605" y="185559"/>
                  </a:lnTo>
                  <a:lnTo>
                    <a:pt x="59055" y="185559"/>
                  </a:lnTo>
                  <a:lnTo>
                    <a:pt x="60718" y="187667"/>
                  </a:lnTo>
                  <a:lnTo>
                    <a:pt x="60794" y="188620"/>
                  </a:lnTo>
                  <a:lnTo>
                    <a:pt x="60947" y="195745"/>
                  </a:lnTo>
                  <a:lnTo>
                    <a:pt x="61010" y="202793"/>
                  </a:lnTo>
                  <a:lnTo>
                    <a:pt x="61010" y="174726"/>
                  </a:lnTo>
                  <a:lnTo>
                    <a:pt x="31991" y="174726"/>
                  </a:lnTo>
                  <a:lnTo>
                    <a:pt x="30251" y="176618"/>
                  </a:lnTo>
                  <a:lnTo>
                    <a:pt x="30251" y="222059"/>
                  </a:lnTo>
                  <a:lnTo>
                    <a:pt x="31788" y="223659"/>
                  </a:lnTo>
                  <a:lnTo>
                    <a:pt x="131267" y="223659"/>
                  </a:lnTo>
                  <a:lnTo>
                    <a:pt x="132499" y="222427"/>
                  </a:lnTo>
                  <a:lnTo>
                    <a:pt x="132499" y="213118"/>
                  </a:lnTo>
                  <a:lnTo>
                    <a:pt x="132499" y="185559"/>
                  </a:lnTo>
                  <a:lnTo>
                    <a:pt x="132499" y="176403"/>
                  </a:lnTo>
                  <a:close/>
                </a:path>
                <a:path w="467359" h="330200" extrusionOk="0">
                  <a:moveTo>
                    <a:pt x="223977" y="184683"/>
                  </a:moveTo>
                  <a:lnTo>
                    <a:pt x="221805" y="182283"/>
                  </a:lnTo>
                  <a:lnTo>
                    <a:pt x="212928" y="182283"/>
                  </a:lnTo>
                  <a:lnTo>
                    <a:pt x="212928" y="196684"/>
                  </a:lnTo>
                  <a:lnTo>
                    <a:pt x="212852" y="219443"/>
                  </a:lnTo>
                  <a:lnTo>
                    <a:pt x="212051" y="220751"/>
                  </a:lnTo>
                  <a:lnTo>
                    <a:pt x="204927" y="220395"/>
                  </a:lnTo>
                  <a:lnTo>
                    <a:pt x="201599" y="220751"/>
                  </a:lnTo>
                  <a:lnTo>
                    <a:pt x="200126" y="220751"/>
                  </a:lnTo>
                  <a:lnTo>
                    <a:pt x="196126" y="220395"/>
                  </a:lnTo>
                  <a:lnTo>
                    <a:pt x="195694" y="220395"/>
                  </a:lnTo>
                  <a:lnTo>
                    <a:pt x="193662" y="218643"/>
                  </a:lnTo>
                  <a:lnTo>
                    <a:pt x="193662" y="217627"/>
                  </a:lnTo>
                  <a:lnTo>
                    <a:pt x="193395" y="210578"/>
                  </a:lnTo>
                  <a:lnTo>
                    <a:pt x="193509" y="193560"/>
                  </a:lnTo>
                  <a:lnTo>
                    <a:pt x="212204" y="193560"/>
                  </a:lnTo>
                  <a:lnTo>
                    <a:pt x="212496" y="195084"/>
                  </a:lnTo>
                  <a:lnTo>
                    <a:pt x="212547" y="195300"/>
                  </a:lnTo>
                  <a:lnTo>
                    <a:pt x="212928" y="196684"/>
                  </a:lnTo>
                  <a:lnTo>
                    <a:pt x="212928" y="182283"/>
                  </a:lnTo>
                  <a:lnTo>
                    <a:pt x="184785" y="182283"/>
                  </a:lnTo>
                  <a:lnTo>
                    <a:pt x="182384" y="184543"/>
                  </a:lnTo>
                  <a:lnTo>
                    <a:pt x="182460" y="229044"/>
                  </a:lnTo>
                  <a:lnTo>
                    <a:pt x="184416" y="231292"/>
                  </a:lnTo>
                  <a:lnTo>
                    <a:pt x="221945" y="231292"/>
                  </a:lnTo>
                  <a:lnTo>
                    <a:pt x="223837" y="229044"/>
                  </a:lnTo>
                  <a:lnTo>
                    <a:pt x="223812" y="220751"/>
                  </a:lnTo>
                  <a:lnTo>
                    <a:pt x="223685" y="193560"/>
                  </a:lnTo>
                  <a:lnTo>
                    <a:pt x="223977" y="184683"/>
                  </a:lnTo>
                  <a:close/>
                </a:path>
                <a:path w="467359" h="330200" extrusionOk="0">
                  <a:moveTo>
                    <a:pt x="261721" y="135102"/>
                  </a:moveTo>
                  <a:lnTo>
                    <a:pt x="261620" y="134594"/>
                  </a:lnTo>
                  <a:lnTo>
                    <a:pt x="261556" y="134226"/>
                  </a:lnTo>
                  <a:lnTo>
                    <a:pt x="259626" y="123901"/>
                  </a:lnTo>
                  <a:lnTo>
                    <a:pt x="255435" y="117424"/>
                  </a:lnTo>
                  <a:lnTo>
                    <a:pt x="253720" y="114795"/>
                  </a:lnTo>
                  <a:lnTo>
                    <a:pt x="251104" y="112991"/>
                  </a:lnTo>
                  <a:lnTo>
                    <a:pt x="251104" y="143827"/>
                  </a:lnTo>
                  <a:lnTo>
                    <a:pt x="243103" y="151892"/>
                  </a:lnTo>
                  <a:lnTo>
                    <a:pt x="224269" y="151892"/>
                  </a:lnTo>
                  <a:lnTo>
                    <a:pt x="216268" y="144183"/>
                  </a:lnTo>
                  <a:lnTo>
                    <a:pt x="216192" y="125209"/>
                  </a:lnTo>
                  <a:lnTo>
                    <a:pt x="223901" y="117424"/>
                  </a:lnTo>
                  <a:lnTo>
                    <a:pt x="242963" y="117424"/>
                  </a:lnTo>
                  <a:lnTo>
                    <a:pt x="250888" y="125209"/>
                  </a:lnTo>
                  <a:lnTo>
                    <a:pt x="250964" y="135102"/>
                  </a:lnTo>
                  <a:lnTo>
                    <a:pt x="251104" y="143827"/>
                  </a:lnTo>
                  <a:lnTo>
                    <a:pt x="251104" y="112991"/>
                  </a:lnTo>
                  <a:lnTo>
                    <a:pt x="244868" y="108661"/>
                  </a:lnTo>
                  <a:lnTo>
                    <a:pt x="233946" y="106375"/>
                  </a:lnTo>
                  <a:lnTo>
                    <a:pt x="222821" y="108483"/>
                  </a:lnTo>
                  <a:lnTo>
                    <a:pt x="213804" y="114388"/>
                  </a:lnTo>
                  <a:lnTo>
                    <a:pt x="207721" y="123240"/>
                  </a:lnTo>
                  <a:lnTo>
                    <a:pt x="205435" y="134226"/>
                  </a:lnTo>
                  <a:lnTo>
                    <a:pt x="205498" y="134594"/>
                  </a:lnTo>
                  <a:lnTo>
                    <a:pt x="205600" y="135102"/>
                  </a:lnTo>
                  <a:lnTo>
                    <a:pt x="207556" y="145503"/>
                  </a:lnTo>
                  <a:lnTo>
                    <a:pt x="213550" y="154647"/>
                  </a:lnTo>
                  <a:lnTo>
                    <a:pt x="222529" y="160782"/>
                  </a:lnTo>
                  <a:lnTo>
                    <a:pt x="233654" y="163017"/>
                  </a:lnTo>
                  <a:lnTo>
                    <a:pt x="244754" y="160782"/>
                  </a:lnTo>
                  <a:lnTo>
                    <a:pt x="244602" y="160782"/>
                  </a:lnTo>
                  <a:lnTo>
                    <a:pt x="253441" y="154838"/>
                  </a:lnTo>
                  <a:lnTo>
                    <a:pt x="255435" y="151892"/>
                  </a:lnTo>
                  <a:lnTo>
                    <a:pt x="259473" y="145961"/>
                  </a:lnTo>
                  <a:lnTo>
                    <a:pt x="259562" y="145503"/>
                  </a:lnTo>
                  <a:lnTo>
                    <a:pt x="261721" y="135102"/>
                  </a:lnTo>
                  <a:close/>
                </a:path>
                <a:path w="467359" h="330200" extrusionOk="0">
                  <a:moveTo>
                    <a:pt x="284556" y="193560"/>
                  </a:moveTo>
                  <a:lnTo>
                    <a:pt x="284492" y="184835"/>
                  </a:lnTo>
                  <a:lnTo>
                    <a:pt x="282524" y="182295"/>
                  </a:lnTo>
                  <a:lnTo>
                    <a:pt x="273939" y="182295"/>
                  </a:lnTo>
                  <a:lnTo>
                    <a:pt x="273939" y="219443"/>
                  </a:lnTo>
                  <a:lnTo>
                    <a:pt x="272770" y="220687"/>
                  </a:lnTo>
                  <a:lnTo>
                    <a:pt x="269354" y="220687"/>
                  </a:lnTo>
                  <a:lnTo>
                    <a:pt x="264553" y="220535"/>
                  </a:lnTo>
                  <a:lnTo>
                    <a:pt x="259753" y="220687"/>
                  </a:lnTo>
                  <a:lnTo>
                    <a:pt x="254736" y="220687"/>
                  </a:lnTo>
                  <a:lnTo>
                    <a:pt x="254736" y="193560"/>
                  </a:lnTo>
                  <a:lnTo>
                    <a:pt x="273062" y="193560"/>
                  </a:lnTo>
                  <a:lnTo>
                    <a:pt x="273278" y="194792"/>
                  </a:lnTo>
                  <a:lnTo>
                    <a:pt x="273342" y="195008"/>
                  </a:lnTo>
                  <a:lnTo>
                    <a:pt x="273646" y="196253"/>
                  </a:lnTo>
                  <a:lnTo>
                    <a:pt x="273723" y="200837"/>
                  </a:lnTo>
                  <a:lnTo>
                    <a:pt x="273786" y="216103"/>
                  </a:lnTo>
                  <a:lnTo>
                    <a:pt x="273939" y="219443"/>
                  </a:lnTo>
                  <a:lnTo>
                    <a:pt x="273939" y="182295"/>
                  </a:lnTo>
                  <a:lnTo>
                    <a:pt x="245351" y="182295"/>
                  </a:lnTo>
                  <a:lnTo>
                    <a:pt x="243255" y="184835"/>
                  </a:lnTo>
                  <a:lnTo>
                    <a:pt x="243319" y="189191"/>
                  </a:lnTo>
                  <a:lnTo>
                    <a:pt x="243433" y="193560"/>
                  </a:lnTo>
                  <a:lnTo>
                    <a:pt x="243471" y="229412"/>
                  </a:lnTo>
                  <a:lnTo>
                    <a:pt x="245427" y="231292"/>
                  </a:lnTo>
                  <a:lnTo>
                    <a:pt x="282448" y="231292"/>
                  </a:lnTo>
                  <a:lnTo>
                    <a:pt x="284556" y="229412"/>
                  </a:lnTo>
                  <a:lnTo>
                    <a:pt x="284556" y="220687"/>
                  </a:lnTo>
                  <a:lnTo>
                    <a:pt x="284556" y="193560"/>
                  </a:lnTo>
                  <a:close/>
                </a:path>
                <a:path w="467359" h="330200" extrusionOk="0">
                  <a:moveTo>
                    <a:pt x="436829" y="254127"/>
                  </a:moveTo>
                  <a:lnTo>
                    <a:pt x="436753" y="244970"/>
                  </a:lnTo>
                  <a:lnTo>
                    <a:pt x="434860" y="243154"/>
                  </a:lnTo>
                  <a:lnTo>
                    <a:pt x="425475" y="243154"/>
                  </a:lnTo>
                  <a:lnTo>
                    <a:pt x="425475" y="254355"/>
                  </a:lnTo>
                  <a:lnTo>
                    <a:pt x="425475" y="281178"/>
                  </a:lnTo>
                  <a:lnTo>
                    <a:pt x="414134" y="281178"/>
                  </a:lnTo>
                  <a:lnTo>
                    <a:pt x="404926" y="280822"/>
                  </a:lnTo>
                  <a:lnTo>
                    <a:pt x="407758" y="280822"/>
                  </a:lnTo>
                  <a:lnTo>
                    <a:pt x="406425" y="279069"/>
                  </a:lnTo>
                  <a:lnTo>
                    <a:pt x="406361" y="278053"/>
                  </a:lnTo>
                  <a:lnTo>
                    <a:pt x="406133" y="271145"/>
                  </a:lnTo>
                  <a:lnTo>
                    <a:pt x="406133" y="264236"/>
                  </a:lnTo>
                  <a:lnTo>
                    <a:pt x="406425" y="257327"/>
                  </a:lnTo>
                  <a:lnTo>
                    <a:pt x="406425" y="256311"/>
                  </a:lnTo>
                  <a:lnTo>
                    <a:pt x="408228" y="254711"/>
                  </a:lnTo>
                  <a:lnTo>
                    <a:pt x="408470" y="254495"/>
                  </a:lnTo>
                  <a:lnTo>
                    <a:pt x="409486" y="254495"/>
                  </a:lnTo>
                  <a:lnTo>
                    <a:pt x="414642" y="254127"/>
                  </a:lnTo>
                  <a:lnTo>
                    <a:pt x="419811" y="254355"/>
                  </a:lnTo>
                  <a:lnTo>
                    <a:pt x="425475" y="254355"/>
                  </a:lnTo>
                  <a:lnTo>
                    <a:pt x="425475" y="243154"/>
                  </a:lnTo>
                  <a:lnTo>
                    <a:pt x="395084" y="243154"/>
                  </a:lnTo>
                  <a:lnTo>
                    <a:pt x="395084" y="254711"/>
                  </a:lnTo>
                  <a:lnTo>
                    <a:pt x="395084" y="280822"/>
                  </a:lnTo>
                  <a:lnTo>
                    <a:pt x="376250" y="280822"/>
                  </a:lnTo>
                  <a:lnTo>
                    <a:pt x="376250" y="254711"/>
                  </a:lnTo>
                  <a:lnTo>
                    <a:pt x="395084" y="254711"/>
                  </a:lnTo>
                  <a:lnTo>
                    <a:pt x="395084" y="243154"/>
                  </a:lnTo>
                  <a:lnTo>
                    <a:pt x="364464" y="243154"/>
                  </a:lnTo>
                  <a:lnTo>
                    <a:pt x="364464" y="254711"/>
                  </a:lnTo>
                  <a:lnTo>
                    <a:pt x="364464" y="280822"/>
                  </a:lnTo>
                  <a:lnTo>
                    <a:pt x="346075" y="280822"/>
                  </a:lnTo>
                  <a:lnTo>
                    <a:pt x="346075" y="254711"/>
                  </a:lnTo>
                  <a:lnTo>
                    <a:pt x="364464" y="254711"/>
                  </a:lnTo>
                  <a:lnTo>
                    <a:pt x="364464" y="243154"/>
                  </a:lnTo>
                  <a:lnTo>
                    <a:pt x="336334" y="243154"/>
                  </a:lnTo>
                  <a:lnTo>
                    <a:pt x="334581" y="244970"/>
                  </a:lnTo>
                  <a:lnTo>
                    <a:pt x="334581" y="290639"/>
                  </a:lnTo>
                  <a:lnTo>
                    <a:pt x="336105" y="292239"/>
                  </a:lnTo>
                  <a:lnTo>
                    <a:pt x="434936" y="292239"/>
                  </a:lnTo>
                  <a:lnTo>
                    <a:pt x="436829" y="290271"/>
                  </a:lnTo>
                  <a:lnTo>
                    <a:pt x="436829" y="281178"/>
                  </a:lnTo>
                  <a:lnTo>
                    <a:pt x="436829" y="254127"/>
                  </a:lnTo>
                  <a:close/>
                </a:path>
                <a:path w="467359" h="330200" extrusionOk="0">
                  <a:moveTo>
                    <a:pt x="436829" y="176758"/>
                  </a:moveTo>
                  <a:lnTo>
                    <a:pt x="435076" y="175018"/>
                  </a:lnTo>
                  <a:lnTo>
                    <a:pt x="428104" y="174726"/>
                  </a:lnTo>
                  <a:lnTo>
                    <a:pt x="428396" y="174726"/>
                  </a:lnTo>
                  <a:lnTo>
                    <a:pt x="425488" y="174586"/>
                  </a:lnTo>
                  <a:lnTo>
                    <a:pt x="425335" y="174599"/>
                  </a:lnTo>
                  <a:lnTo>
                    <a:pt x="425335" y="185635"/>
                  </a:lnTo>
                  <a:lnTo>
                    <a:pt x="425335" y="212763"/>
                  </a:lnTo>
                  <a:lnTo>
                    <a:pt x="406285" y="212763"/>
                  </a:lnTo>
                  <a:lnTo>
                    <a:pt x="406209" y="195961"/>
                  </a:lnTo>
                  <a:lnTo>
                    <a:pt x="406425" y="187667"/>
                  </a:lnTo>
                  <a:lnTo>
                    <a:pt x="406425" y="187020"/>
                  </a:lnTo>
                  <a:lnTo>
                    <a:pt x="407898" y="186004"/>
                  </a:lnTo>
                  <a:lnTo>
                    <a:pt x="406209" y="186004"/>
                  </a:lnTo>
                  <a:lnTo>
                    <a:pt x="410933" y="185635"/>
                  </a:lnTo>
                  <a:lnTo>
                    <a:pt x="425335" y="185635"/>
                  </a:lnTo>
                  <a:lnTo>
                    <a:pt x="425335" y="174599"/>
                  </a:lnTo>
                  <a:lnTo>
                    <a:pt x="421119" y="174726"/>
                  </a:lnTo>
                  <a:lnTo>
                    <a:pt x="395084" y="174726"/>
                  </a:lnTo>
                  <a:lnTo>
                    <a:pt x="395084" y="186004"/>
                  </a:lnTo>
                  <a:lnTo>
                    <a:pt x="395084" y="212763"/>
                  </a:lnTo>
                  <a:lnTo>
                    <a:pt x="376326" y="212763"/>
                  </a:lnTo>
                  <a:lnTo>
                    <a:pt x="376326" y="212610"/>
                  </a:lnTo>
                  <a:lnTo>
                    <a:pt x="376326" y="186004"/>
                  </a:lnTo>
                  <a:lnTo>
                    <a:pt x="395084" y="186004"/>
                  </a:lnTo>
                  <a:lnTo>
                    <a:pt x="395084" y="174726"/>
                  </a:lnTo>
                  <a:lnTo>
                    <a:pt x="364617" y="174726"/>
                  </a:lnTo>
                  <a:lnTo>
                    <a:pt x="364617" y="186004"/>
                  </a:lnTo>
                  <a:lnTo>
                    <a:pt x="364617" y="212610"/>
                  </a:lnTo>
                  <a:lnTo>
                    <a:pt x="345782" y="212610"/>
                  </a:lnTo>
                  <a:lnTo>
                    <a:pt x="345782" y="186004"/>
                  </a:lnTo>
                  <a:lnTo>
                    <a:pt x="364617" y="186004"/>
                  </a:lnTo>
                  <a:lnTo>
                    <a:pt x="364617" y="174726"/>
                  </a:lnTo>
                  <a:lnTo>
                    <a:pt x="335889" y="174726"/>
                  </a:lnTo>
                  <a:lnTo>
                    <a:pt x="334581" y="176110"/>
                  </a:lnTo>
                  <a:lnTo>
                    <a:pt x="334505" y="221996"/>
                  </a:lnTo>
                  <a:lnTo>
                    <a:pt x="336257" y="223659"/>
                  </a:lnTo>
                  <a:lnTo>
                    <a:pt x="434936" y="223659"/>
                  </a:lnTo>
                  <a:lnTo>
                    <a:pt x="436829" y="221843"/>
                  </a:lnTo>
                  <a:lnTo>
                    <a:pt x="436829" y="212763"/>
                  </a:lnTo>
                  <a:lnTo>
                    <a:pt x="436829" y="185635"/>
                  </a:lnTo>
                  <a:lnTo>
                    <a:pt x="436829" y="176758"/>
                  </a:lnTo>
                  <a:close/>
                </a:path>
                <a:path w="467359" h="330200" extrusionOk="0">
                  <a:moveTo>
                    <a:pt x="467144" y="312013"/>
                  </a:moveTo>
                  <a:lnTo>
                    <a:pt x="467017" y="155460"/>
                  </a:lnTo>
                  <a:lnTo>
                    <a:pt x="433362" y="102806"/>
                  </a:lnTo>
                  <a:lnTo>
                    <a:pt x="427139" y="94386"/>
                  </a:lnTo>
                  <a:lnTo>
                    <a:pt x="420471" y="85369"/>
                  </a:lnTo>
                  <a:lnTo>
                    <a:pt x="419938" y="84785"/>
                  </a:lnTo>
                  <a:lnTo>
                    <a:pt x="416750" y="83324"/>
                  </a:lnTo>
                  <a:lnTo>
                    <a:pt x="296024" y="83324"/>
                  </a:lnTo>
                  <a:lnTo>
                    <a:pt x="294513" y="83032"/>
                  </a:lnTo>
                  <a:lnTo>
                    <a:pt x="293636" y="83769"/>
                  </a:lnTo>
                  <a:lnTo>
                    <a:pt x="291820" y="85369"/>
                  </a:lnTo>
                  <a:lnTo>
                    <a:pt x="289420" y="87617"/>
                  </a:lnTo>
                  <a:lnTo>
                    <a:pt x="289344" y="89585"/>
                  </a:lnTo>
                  <a:lnTo>
                    <a:pt x="289280" y="91186"/>
                  </a:lnTo>
                  <a:lnTo>
                    <a:pt x="292252" y="93141"/>
                  </a:lnTo>
                  <a:lnTo>
                    <a:pt x="295452" y="95034"/>
                  </a:lnTo>
                  <a:lnTo>
                    <a:pt x="297980" y="94386"/>
                  </a:lnTo>
                  <a:lnTo>
                    <a:pt x="412026" y="94386"/>
                  </a:lnTo>
                  <a:lnTo>
                    <a:pt x="414134" y="95465"/>
                  </a:lnTo>
                  <a:lnTo>
                    <a:pt x="422656" y="106984"/>
                  </a:lnTo>
                  <a:lnTo>
                    <a:pt x="442353" y="133134"/>
                  </a:lnTo>
                  <a:lnTo>
                    <a:pt x="444893" y="136550"/>
                  </a:lnTo>
                  <a:lnTo>
                    <a:pt x="447294" y="140042"/>
                  </a:lnTo>
                  <a:lnTo>
                    <a:pt x="450418" y="144335"/>
                  </a:lnTo>
                  <a:lnTo>
                    <a:pt x="341998" y="144335"/>
                  </a:lnTo>
                  <a:lnTo>
                    <a:pt x="340258" y="143827"/>
                  </a:lnTo>
                  <a:lnTo>
                    <a:pt x="339521" y="144475"/>
                  </a:lnTo>
                  <a:lnTo>
                    <a:pt x="337718" y="146011"/>
                  </a:lnTo>
                  <a:lnTo>
                    <a:pt x="335178" y="148043"/>
                  </a:lnTo>
                  <a:lnTo>
                    <a:pt x="334975" y="149644"/>
                  </a:lnTo>
                  <a:lnTo>
                    <a:pt x="334949" y="150152"/>
                  </a:lnTo>
                  <a:lnTo>
                    <a:pt x="334797" y="151752"/>
                  </a:lnTo>
                  <a:lnTo>
                    <a:pt x="337566" y="154076"/>
                  </a:lnTo>
                  <a:lnTo>
                    <a:pt x="341058" y="156044"/>
                  </a:lnTo>
                  <a:lnTo>
                    <a:pt x="343382" y="155460"/>
                  </a:lnTo>
                  <a:lnTo>
                    <a:pt x="455879" y="155460"/>
                  </a:lnTo>
                  <a:lnTo>
                    <a:pt x="455879" y="319214"/>
                  </a:lnTo>
                  <a:lnTo>
                    <a:pt x="314947" y="319214"/>
                  </a:lnTo>
                  <a:lnTo>
                    <a:pt x="315023" y="141287"/>
                  </a:lnTo>
                  <a:lnTo>
                    <a:pt x="313639" y="138366"/>
                  </a:lnTo>
                  <a:lnTo>
                    <a:pt x="310654" y="135458"/>
                  </a:lnTo>
                  <a:lnTo>
                    <a:pt x="304253" y="129070"/>
                  </a:lnTo>
                  <a:lnTo>
                    <a:pt x="304253" y="318338"/>
                  </a:lnTo>
                  <a:lnTo>
                    <a:pt x="303491" y="319062"/>
                  </a:lnTo>
                  <a:lnTo>
                    <a:pt x="303314" y="319214"/>
                  </a:lnTo>
                  <a:lnTo>
                    <a:pt x="295097" y="319214"/>
                  </a:lnTo>
                  <a:lnTo>
                    <a:pt x="284975" y="319214"/>
                  </a:lnTo>
                  <a:lnTo>
                    <a:pt x="284911" y="317246"/>
                  </a:lnTo>
                  <a:lnTo>
                    <a:pt x="284772" y="315506"/>
                  </a:lnTo>
                  <a:lnTo>
                    <a:pt x="284708" y="262280"/>
                  </a:lnTo>
                  <a:lnTo>
                    <a:pt x="284695" y="252387"/>
                  </a:lnTo>
                  <a:lnTo>
                    <a:pt x="283171" y="250863"/>
                  </a:lnTo>
                  <a:lnTo>
                    <a:pt x="273786" y="250863"/>
                  </a:lnTo>
                  <a:lnTo>
                    <a:pt x="273786" y="318338"/>
                  </a:lnTo>
                  <a:lnTo>
                    <a:pt x="273062" y="319214"/>
                  </a:lnTo>
                  <a:lnTo>
                    <a:pt x="249135" y="319214"/>
                  </a:lnTo>
                  <a:lnTo>
                    <a:pt x="239102" y="319214"/>
                  </a:lnTo>
                  <a:lnTo>
                    <a:pt x="239102" y="319062"/>
                  </a:lnTo>
                  <a:lnTo>
                    <a:pt x="239179" y="262420"/>
                  </a:lnTo>
                  <a:lnTo>
                    <a:pt x="239179" y="262280"/>
                  </a:lnTo>
                  <a:lnTo>
                    <a:pt x="273646" y="262280"/>
                  </a:lnTo>
                  <a:lnTo>
                    <a:pt x="273761" y="317246"/>
                  </a:lnTo>
                  <a:lnTo>
                    <a:pt x="273786" y="318338"/>
                  </a:lnTo>
                  <a:lnTo>
                    <a:pt x="273786" y="250863"/>
                  </a:lnTo>
                  <a:lnTo>
                    <a:pt x="227685" y="250863"/>
                  </a:lnTo>
                  <a:lnTo>
                    <a:pt x="227685" y="262420"/>
                  </a:lnTo>
                  <a:lnTo>
                    <a:pt x="227685" y="319062"/>
                  </a:lnTo>
                  <a:lnTo>
                    <a:pt x="193802" y="319062"/>
                  </a:lnTo>
                  <a:lnTo>
                    <a:pt x="193802" y="262420"/>
                  </a:lnTo>
                  <a:lnTo>
                    <a:pt x="227685" y="262420"/>
                  </a:lnTo>
                  <a:lnTo>
                    <a:pt x="227685" y="250863"/>
                  </a:lnTo>
                  <a:lnTo>
                    <a:pt x="183984" y="250863"/>
                  </a:lnTo>
                  <a:lnTo>
                    <a:pt x="182448" y="252387"/>
                  </a:lnTo>
                  <a:lnTo>
                    <a:pt x="182384" y="319214"/>
                  </a:lnTo>
                  <a:lnTo>
                    <a:pt x="164350" y="319214"/>
                  </a:lnTo>
                  <a:lnTo>
                    <a:pt x="164261" y="319062"/>
                  </a:lnTo>
                  <a:lnTo>
                    <a:pt x="163588" y="317906"/>
                  </a:lnTo>
                  <a:lnTo>
                    <a:pt x="163245" y="317246"/>
                  </a:lnTo>
                  <a:lnTo>
                    <a:pt x="162674" y="314121"/>
                  </a:lnTo>
                  <a:lnTo>
                    <a:pt x="162966" y="312013"/>
                  </a:lnTo>
                  <a:lnTo>
                    <a:pt x="163017" y="146011"/>
                  </a:lnTo>
                  <a:lnTo>
                    <a:pt x="164122" y="143319"/>
                  </a:lnTo>
                  <a:lnTo>
                    <a:pt x="167182" y="140335"/>
                  </a:lnTo>
                  <a:lnTo>
                    <a:pt x="228854" y="78676"/>
                  </a:lnTo>
                  <a:lnTo>
                    <a:pt x="230225" y="77368"/>
                  </a:lnTo>
                  <a:lnTo>
                    <a:pt x="231241" y="75692"/>
                  </a:lnTo>
                  <a:lnTo>
                    <a:pt x="232778" y="73736"/>
                  </a:lnTo>
                  <a:lnTo>
                    <a:pt x="234810" y="75476"/>
                  </a:lnTo>
                  <a:lnTo>
                    <a:pt x="236118" y="76568"/>
                  </a:lnTo>
                  <a:lnTo>
                    <a:pt x="237350" y="77724"/>
                  </a:lnTo>
                  <a:lnTo>
                    <a:pt x="302945" y="143459"/>
                  </a:lnTo>
                  <a:lnTo>
                    <a:pt x="304101" y="194868"/>
                  </a:lnTo>
                  <a:lnTo>
                    <a:pt x="304190" y="262420"/>
                  </a:lnTo>
                  <a:lnTo>
                    <a:pt x="304253" y="318338"/>
                  </a:lnTo>
                  <a:lnTo>
                    <a:pt x="304253" y="129070"/>
                  </a:lnTo>
                  <a:lnTo>
                    <a:pt x="248907" y="73736"/>
                  </a:lnTo>
                  <a:lnTo>
                    <a:pt x="241795" y="66598"/>
                  </a:lnTo>
                  <a:lnTo>
                    <a:pt x="240779" y="65519"/>
                  </a:lnTo>
                  <a:lnTo>
                    <a:pt x="239395" y="64135"/>
                  </a:lnTo>
                  <a:lnTo>
                    <a:pt x="239280" y="62318"/>
                  </a:lnTo>
                  <a:lnTo>
                    <a:pt x="238950" y="58458"/>
                  </a:lnTo>
                  <a:lnTo>
                    <a:pt x="239102" y="55549"/>
                  </a:lnTo>
                  <a:lnTo>
                    <a:pt x="239179" y="49009"/>
                  </a:lnTo>
                  <a:lnTo>
                    <a:pt x="244411" y="50457"/>
                  </a:lnTo>
                  <a:lnTo>
                    <a:pt x="248920" y="51485"/>
                  </a:lnTo>
                  <a:lnTo>
                    <a:pt x="253276" y="53009"/>
                  </a:lnTo>
                  <a:lnTo>
                    <a:pt x="264007" y="55549"/>
                  </a:lnTo>
                  <a:lnTo>
                    <a:pt x="275043" y="55549"/>
                  </a:lnTo>
                  <a:lnTo>
                    <a:pt x="299554" y="45885"/>
                  </a:lnTo>
                  <a:lnTo>
                    <a:pt x="300113" y="44932"/>
                  </a:lnTo>
                  <a:lnTo>
                    <a:pt x="300024" y="21297"/>
                  </a:lnTo>
                  <a:lnTo>
                    <a:pt x="300012" y="18681"/>
                  </a:lnTo>
                  <a:lnTo>
                    <a:pt x="299999" y="14351"/>
                  </a:lnTo>
                  <a:lnTo>
                    <a:pt x="299961" y="8001"/>
                  </a:lnTo>
                  <a:lnTo>
                    <a:pt x="296252" y="5740"/>
                  </a:lnTo>
                  <a:lnTo>
                    <a:pt x="289712" y="9232"/>
                  </a:lnTo>
                  <a:lnTo>
                    <a:pt x="288912" y="9575"/>
                  </a:lnTo>
                  <a:lnTo>
                    <a:pt x="288912" y="21297"/>
                  </a:lnTo>
                  <a:lnTo>
                    <a:pt x="288912" y="40576"/>
                  </a:lnTo>
                  <a:lnTo>
                    <a:pt x="273570" y="45885"/>
                  </a:lnTo>
                  <a:lnTo>
                    <a:pt x="266001" y="45377"/>
                  </a:lnTo>
                  <a:lnTo>
                    <a:pt x="252260" y="41148"/>
                  </a:lnTo>
                  <a:lnTo>
                    <a:pt x="246087" y="39484"/>
                  </a:lnTo>
                  <a:lnTo>
                    <a:pt x="239534" y="37592"/>
                  </a:lnTo>
                  <a:lnTo>
                    <a:pt x="239534" y="18681"/>
                  </a:lnTo>
                  <a:lnTo>
                    <a:pt x="251675" y="22161"/>
                  </a:lnTo>
                  <a:lnTo>
                    <a:pt x="263842" y="24955"/>
                  </a:lnTo>
                  <a:lnTo>
                    <a:pt x="276212" y="25273"/>
                  </a:lnTo>
                  <a:lnTo>
                    <a:pt x="288912" y="21297"/>
                  </a:lnTo>
                  <a:lnTo>
                    <a:pt x="288912" y="9575"/>
                  </a:lnTo>
                  <a:lnTo>
                    <a:pt x="281381" y="12725"/>
                  </a:lnTo>
                  <a:lnTo>
                    <a:pt x="272935" y="14351"/>
                  </a:lnTo>
                  <a:lnTo>
                    <a:pt x="264350" y="14046"/>
                  </a:lnTo>
                  <a:lnTo>
                    <a:pt x="255612" y="11772"/>
                  </a:lnTo>
                  <a:lnTo>
                    <a:pt x="251675" y="10325"/>
                  </a:lnTo>
                  <a:lnTo>
                    <a:pt x="247535" y="9372"/>
                  </a:lnTo>
                  <a:lnTo>
                    <a:pt x="243459" y="8509"/>
                  </a:lnTo>
                  <a:lnTo>
                    <a:pt x="240842" y="8001"/>
                  </a:lnTo>
                  <a:lnTo>
                    <a:pt x="239458" y="7340"/>
                  </a:lnTo>
                  <a:lnTo>
                    <a:pt x="238671" y="4292"/>
                  </a:lnTo>
                  <a:lnTo>
                    <a:pt x="238226" y="2476"/>
                  </a:lnTo>
                  <a:lnTo>
                    <a:pt x="234886" y="0"/>
                  </a:lnTo>
                  <a:lnTo>
                    <a:pt x="231317" y="647"/>
                  </a:lnTo>
                  <a:lnTo>
                    <a:pt x="229501" y="3340"/>
                  </a:lnTo>
                  <a:lnTo>
                    <a:pt x="228117" y="5308"/>
                  </a:lnTo>
                  <a:lnTo>
                    <a:pt x="227469" y="6184"/>
                  </a:lnTo>
                  <a:lnTo>
                    <a:pt x="227977" y="7848"/>
                  </a:lnTo>
                  <a:lnTo>
                    <a:pt x="227863" y="58458"/>
                  </a:lnTo>
                  <a:lnTo>
                    <a:pt x="227825" y="62318"/>
                  </a:lnTo>
                  <a:lnTo>
                    <a:pt x="226669" y="65074"/>
                  </a:lnTo>
                  <a:lnTo>
                    <a:pt x="225209" y="66598"/>
                  </a:lnTo>
                  <a:lnTo>
                    <a:pt x="153441" y="138366"/>
                  </a:lnTo>
                  <a:lnTo>
                    <a:pt x="152590" y="140335"/>
                  </a:lnTo>
                  <a:lnTo>
                    <a:pt x="152057" y="141643"/>
                  </a:lnTo>
                  <a:lnTo>
                    <a:pt x="152120" y="319214"/>
                  </a:lnTo>
                  <a:lnTo>
                    <a:pt x="11645" y="319214"/>
                  </a:lnTo>
                  <a:lnTo>
                    <a:pt x="11569" y="319062"/>
                  </a:lnTo>
                  <a:lnTo>
                    <a:pt x="10909" y="317906"/>
                  </a:lnTo>
                  <a:lnTo>
                    <a:pt x="10985" y="155460"/>
                  </a:lnTo>
                  <a:lnTo>
                    <a:pt x="124853" y="155460"/>
                  </a:lnTo>
                  <a:lnTo>
                    <a:pt x="126530" y="155892"/>
                  </a:lnTo>
                  <a:lnTo>
                    <a:pt x="127127" y="155460"/>
                  </a:lnTo>
                  <a:lnTo>
                    <a:pt x="129298" y="153784"/>
                  </a:lnTo>
                  <a:lnTo>
                    <a:pt x="132130" y="151752"/>
                  </a:lnTo>
                  <a:lnTo>
                    <a:pt x="132130" y="148043"/>
                  </a:lnTo>
                  <a:lnTo>
                    <a:pt x="129298" y="146011"/>
                  </a:lnTo>
                  <a:lnTo>
                    <a:pt x="127228" y="144335"/>
                  </a:lnTo>
                  <a:lnTo>
                    <a:pt x="126606" y="143827"/>
                  </a:lnTo>
                  <a:lnTo>
                    <a:pt x="124853" y="144335"/>
                  </a:lnTo>
                  <a:lnTo>
                    <a:pt x="16941" y="144335"/>
                  </a:lnTo>
                  <a:lnTo>
                    <a:pt x="18186" y="142151"/>
                  </a:lnTo>
                  <a:lnTo>
                    <a:pt x="43484" y="108419"/>
                  </a:lnTo>
                  <a:lnTo>
                    <a:pt x="51854" y="97434"/>
                  </a:lnTo>
                  <a:lnTo>
                    <a:pt x="53162" y="95834"/>
                  </a:lnTo>
                  <a:lnTo>
                    <a:pt x="56883" y="94386"/>
                  </a:lnTo>
                  <a:lnTo>
                    <a:pt x="175158" y="94386"/>
                  </a:lnTo>
                  <a:lnTo>
                    <a:pt x="177647" y="93802"/>
                  </a:lnTo>
                  <a:lnTo>
                    <a:pt x="177711" y="93141"/>
                  </a:lnTo>
                  <a:lnTo>
                    <a:pt x="178447" y="85585"/>
                  </a:lnTo>
                  <a:lnTo>
                    <a:pt x="175577" y="83324"/>
                  </a:lnTo>
                  <a:lnTo>
                    <a:pt x="50177" y="83324"/>
                  </a:lnTo>
                  <a:lnTo>
                    <a:pt x="47269" y="84785"/>
                  </a:lnTo>
                  <a:lnTo>
                    <a:pt x="13423" y="129984"/>
                  </a:lnTo>
                  <a:lnTo>
                    <a:pt x="0" y="329171"/>
                  </a:lnTo>
                  <a:lnTo>
                    <a:pt x="952" y="330123"/>
                  </a:lnTo>
                  <a:lnTo>
                    <a:pt x="465912" y="330123"/>
                  </a:lnTo>
                  <a:lnTo>
                    <a:pt x="467144" y="328955"/>
                  </a:lnTo>
                  <a:lnTo>
                    <a:pt x="467144" y="320014"/>
                  </a:lnTo>
                  <a:lnTo>
                    <a:pt x="467144" y="312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4" name="Google Shape;284;g37a544b5ecd_0_7"/>
            <p:cNvSpPr/>
            <p:nvPr/>
          </p:nvSpPr>
          <p:spPr>
            <a:xfrm>
              <a:off x="6338822" y="3118298"/>
              <a:ext cx="845820" cy="0"/>
            </a:xfrm>
            <a:custGeom>
              <a:avLst/>
              <a:gdLst/>
              <a:ahLst/>
              <a:cxnLst/>
              <a:rect l="l" t="t" r="r" b="b"/>
              <a:pathLst>
                <a:path w="845820" h="120000" extrusionOk="0">
                  <a:moveTo>
                    <a:pt x="0" y="0"/>
                  </a:moveTo>
                  <a:lnTo>
                    <a:pt x="845299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5" name="Google Shape;285;g37a544b5ecd_0_7"/>
            <p:cNvSpPr/>
            <p:nvPr/>
          </p:nvSpPr>
          <p:spPr>
            <a:xfrm>
              <a:off x="7187454" y="302532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120000" h="104775" extrusionOk="0">
                  <a:moveTo>
                    <a:pt x="0" y="0"/>
                  </a:moveTo>
                  <a:lnTo>
                    <a:pt x="0" y="104254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6" name="Google Shape;286;g37a544b5ecd_0_7"/>
            <p:cNvSpPr/>
            <p:nvPr/>
          </p:nvSpPr>
          <p:spPr>
            <a:xfrm>
              <a:off x="6338822" y="3009280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120000" h="104775" extrusionOk="0">
                  <a:moveTo>
                    <a:pt x="0" y="0"/>
                  </a:moveTo>
                  <a:lnTo>
                    <a:pt x="0" y="104254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7" name="Google Shape;287;g37a544b5ecd_0_7"/>
            <p:cNvSpPr/>
            <p:nvPr/>
          </p:nvSpPr>
          <p:spPr>
            <a:xfrm>
              <a:off x="7303001" y="3493940"/>
              <a:ext cx="4566920" cy="22225"/>
            </a:xfrm>
            <a:custGeom>
              <a:avLst/>
              <a:gdLst/>
              <a:ahLst/>
              <a:cxnLst/>
              <a:rect l="l" t="t" r="r" b="b"/>
              <a:pathLst>
                <a:path w="4566920" h="22225" extrusionOk="0">
                  <a:moveTo>
                    <a:pt x="0" y="21716"/>
                  </a:moveTo>
                  <a:lnTo>
                    <a:pt x="4566373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8" name="Google Shape;288;g37a544b5ecd_0_7"/>
            <p:cNvSpPr/>
            <p:nvPr/>
          </p:nvSpPr>
          <p:spPr>
            <a:xfrm>
              <a:off x="292100" y="4155028"/>
              <a:ext cx="3786504" cy="18414"/>
            </a:xfrm>
            <a:custGeom>
              <a:avLst/>
              <a:gdLst/>
              <a:ahLst/>
              <a:cxnLst/>
              <a:rect l="l" t="t" r="r" b="b"/>
              <a:pathLst>
                <a:path w="3786504" h="18414" extrusionOk="0">
                  <a:moveTo>
                    <a:pt x="0" y="18008"/>
                  </a:moveTo>
                  <a:lnTo>
                    <a:pt x="3786212" y="0"/>
                  </a:lnTo>
                </a:path>
              </a:pathLst>
            </a:custGeom>
            <a:noFill/>
            <a:ln w="285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9" name="Google Shape;289;g37a544b5ecd_0_7"/>
            <p:cNvSpPr/>
            <p:nvPr/>
          </p:nvSpPr>
          <p:spPr>
            <a:xfrm>
              <a:off x="7818107" y="4165557"/>
              <a:ext cx="4038600" cy="0"/>
            </a:xfrm>
            <a:custGeom>
              <a:avLst/>
              <a:gdLst/>
              <a:ahLst/>
              <a:cxnLst/>
              <a:rect l="l" t="t" r="r" b="b"/>
              <a:pathLst>
                <a:path w="4038600" h="120000" extrusionOk="0">
                  <a:moveTo>
                    <a:pt x="0" y="0"/>
                  </a:moveTo>
                  <a:lnTo>
                    <a:pt x="4038574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0" name="Google Shape;290;g37a544b5ecd_0_7"/>
            <p:cNvSpPr/>
            <p:nvPr/>
          </p:nvSpPr>
          <p:spPr>
            <a:xfrm>
              <a:off x="4774609" y="3560728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 extrusionOk="0">
                  <a:moveTo>
                    <a:pt x="310896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6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6" y="621792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6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1" name="Google Shape;291;g37a544b5ecd_0_7"/>
            <p:cNvSpPr/>
            <p:nvPr/>
          </p:nvSpPr>
          <p:spPr>
            <a:xfrm>
              <a:off x="4793323" y="3700055"/>
              <a:ext cx="421004" cy="356235"/>
            </a:xfrm>
            <a:custGeom>
              <a:avLst/>
              <a:gdLst/>
              <a:ahLst/>
              <a:cxnLst/>
              <a:rect l="l" t="t" r="r" b="b"/>
              <a:pathLst>
                <a:path w="421004" h="356235" extrusionOk="0">
                  <a:moveTo>
                    <a:pt x="315023" y="338099"/>
                  </a:moveTo>
                  <a:lnTo>
                    <a:pt x="304380" y="338099"/>
                  </a:lnTo>
                  <a:lnTo>
                    <a:pt x="304368" y="339331"/>
                  </a:lnTo>
                  <a:lnTo>
                    <a:pt x="299212" y="344500"/>
                  </a:lnTo>
                  <a:lnTo>
                    <a:pt x="285534" y="344500"/>
                  </a:lnTo>
                  <a:lnTo>
                    <a:pt x="280136" y="339331"/>
                  </a:lnTo>
                  <a:lnTo>
                    <a:pt x="280098" y="338099"/>
                  </a:lnTo>
                  <a:lnTo>
                    <a:pt x="269417" y="338099"/>
                  </a:lnTo>
                  <a:lnTo>
                    <a:pt x="292112" y="355803"/>
                  </a:lnTo>
                  <a:lnTo>
                    <a:pt x="299453" y="354698"/>
                  </a:lnTo>
                  <a:lnTo>
                    <a:pt x="314718" y="339039"/>
                  </a:lnTo>
                  <a:lnTo>
                    <a:pt x="315023" y="338099"/>
                  </a:lnTo>
                  <a:close/>
                </a:path>
                <a:path w="421004" h="356235" extrusionOk="0">
                  <a:moveTo>
                    <a:pt x="348526" y="49415"/>
                  </a:moveTo>
                  <a:lnTo>
                    <a:pt x="347675" y="46050"/>
                  </a:lnTo>
                  <a:lnTo>
                    <a:pt x="346989" y="43307"/>
                  </a:lnTo>
                  <a:lnTo>
                    <a:pt x="344817" y="41821"/>
                  </a:lnTo>
                  <a:lnTo>
                    <a:pt x="193738" y="41821"/>
                  </a:lnTo>
                  <a:lnTo>
                    <a:pt x="193344" y="41859"/>
                  </a:lnTo>
                  <a:lnTo>
                    <a:pt x="190385" y="42125"/>
                  </a:lnTo>
                  <a:lnTo>
                    <a:pt x="188226" y="44551"/>
                  </a:lnTo>
                  <a:lnTo>
                    <a:pt x="188277" y="47523"/>
                  </a:lnTo>
                  <a:lnTo>
                    <a:pt x="188328" y="50825"/>
                  </a:lnTo>
                  <a:lnTo>
                    <a:pt x="190792" y="53009"/>
                  </a:lnTo>
                  <a:lnTo>
                    <a:pt x="268071" y="53009"/>
                  </a:lnTo>
                  <a:lnTo>
                    <a:pt x="341668" y="53009"/>
                  </a:lnTo>
                  <a:lnTo>
                    <a:pt x="342188" y="53022"/>
                  </a:lnTo>
                  <a:lnTo>
                    <a:pt x="342722" y="52984"/>
                  </a:lnTo>
                  <a:lnTo>
                    <a:pt x="346176" y="52717"/>
                  </a:lnTo>
                  <a:lnTo>
                    <a:pt x="348526" y="49415"/>
                  </a:lnTo>
                  <a:close/>
                </a:path>
                <a:path w="421004" h="356235" extrusionOk="0">
                  <a:moveTo>
                    <a:pt x="348716" y="129349"/>
                  </a:moveTo>
                  <a:lnTo>
                    <a:pt x="346024" y="125882"/>
                  </a:lnTo>
                  <a:lnTo>
                    <a:pt x="267957" y="125882"/>
                  </a:lnTo>
                  <a:lnTo>
                    <a:pt x="228993" y="125882"/>
                  </a:lnTo>
                  <a:lnTo>
                    <a:pt x="190957" y="125882"/>
                  </a:lnTo>
                  <a:lnTo>
                    <a:pt x="188620" y="128003"/>
                  </a:lnTo>
                  <a:lnTo>
                    <a:pt x="188315" y="130746"/>
                  </a:lnTo>
                  <a:lnTo>
                    <a:pt x="187985" y="133680"/>
                  </a:lnTo>
                  <a:lnTo>
                    <a:pt x="189763" y="136296"/>
                  </a:lnTo>
                  <a:lnTo>
                    <a:pt x="192608" y="136906"/>
                  </a:lnTo>
                  <a:lnTo>
                    <a:pt x="193306" y="137058"/>
                  </a:lnTo>
                  <a:lnTo>
                    <a:pt x="194043" y="137033"/>
                  </a:lnTo>
                  <a:lnTo>
                    <a:pt x="231432" y="137045"/>
                  </a:lnTo>
                  <a:lnTo>
                    <a:pt x="268097" y="137045"/>
                  </a:lnTo>
                  <a:lnTo>
                    <a:pt x="304749" y="137045"/>
                  </a:lnTo>
                  <a:lnTo>
                    <a:pt x="341845" y="137033"/>
                  </a:lnTo>
                  <a:lnTo>
                    <a:pt x="342303" y="137058"/>
                  </a:lnTo>
                  <a:lnTo>
                    <a:pt x="342734" y="137020"/>
                  </a:lnTo>
                  <a:lnTo>
                    <a:pt x="345033" y="136855"/>
                  </a:lnTo>
                  <a:lnTo>
                    <a:pt x="346964" y="135267"/>
                  </a:lnTo>
                  <a:lnTo>
                    <a:pt x="347624" y="133070"/>
                  </a:lnTo>
                  <a:lnTo>
                    <a:pt x="348716" y="129349"/>
                  </a:lnTo>
                  <a:close/>
                </a:path>
                <a:path w="421004" h="356235" extrusionOk="0">
                  <a:moveTo>
                    <a:pt x="348983" y="213753"/>
                  </a:moveTo>
                  <a:lnTo>
                    <a:pt x="346202" y="209918"/>
                  </a:lnTo>
                  <a:lnTo>
                    <a:pt x="193789" y="209918"/>
                  </a:lnTo>
                  <a:lnTo>
                    <a:pt x="193535" y="209943"/>
                  </a:lnTo>
                  <a:lnTo>
                    <a:pt x="191249" y="210045"/>
                  </a:lnTo>
                  <a:lnTo>
                    <a:pt x="189280" y="211543"/>
                  </a:lnTo>
                  <a:lnTo>
                    <a:pt x="188544" y="213728"/>
                  </a:lnTo>
                  <a:lnTo>
                    <a:pt x="187286" y="217525"/>
                  </a:lnTo>
                  <a:lnTo>
                    <a:pt x="190017" y="221094"/>
                  </a:lnTo>
                  <a:lnTo>
                    <a:pt x="268097" y="221094"/>
                  </a:lnTo>
                  <a:lnTo>
                    <a:pt x="341045" y="221094"/>
                  </a:lnTo>
                  <a:lnTo>
                    <a:pt x="341769" y="221132"/>
                  </a:lnTo>
                  <a:lnTo>
                    <a:pt x="342506" y="221094"/>
                  </a:lnTo>
                  <a:lnTo>
                    <a:pt x="344868" y="220929"/>
                  </a:lnTo>
                  <a:lnTo>
                    <a:pt x="346570" y="219760"/>
                  </a:lnTo>
                  <a:lnTo>
                    <a:pt x="347433" y="217576"/>
                  </a:lnTo>
                  <a:lnTo>
                    <a:pt x="348983" y="213753"/>
                  </a:lnTo>
                  <a:close/>
                </a:path>
                <a:path w="421004" h="356235" extrusionOk="0">
                  <a:moveTo>
                    <a:pt x="396201" y="215582"/>
                  </a:moveTo>
                  <a:lnTo>
                    <a:pt x="396113" y="215188"/>
                  </a:lnTo>
                  <a:lnTo>
                    <a:pt x="394817" y="208622"/>
                  </a:lnTo>
                  <a:lnTo>
                    <a:pt x="391007" y="202907"/>
                  </a:lnTo>
                  <a:lnTo>
                    <a:pt x="385140" y="198882"/>
                  </a:lnTo>
                  <a:lnTo>
                    <a:pt x="385000" y="198882"/>
                  </a:lnTo>
                  <a:lnTo>
                    <a:pt x="385000" y="211797"/>
                  </a:lnTo>
                  <a:lnTo>
                    <a:pt x="385000" y="219227"/>
                  </a:lnTo>
                  <a:lnTo>
                    <a:pt x="381914" y="222288"/>
                  </a:lnTo>
                  <a:lnTo>
                    <a:pt x="374561" y="222288"/>
                  </a:lnTo>
                  <a:lnTo>
                    <a:pt x="371475" y="219227"/>
                  </a:lnTo>
                  <a:lnTo>
                    <a:pt x="371462" y="211797"/>
                  </a:lnTo>
                  <a:lnTo>
                    <a:pt x="374599" y="208622"/>
                  </a:lnTo>
                  <a:lnTo>
                    <a:pt x="381825" y="208622"/>
                  </a:lnTo>
                  <a:lnTo>
                    <a:pt x="385000" y="211797"/>
                  </a:lnTo>
                  <a:lnTo>
                    <a:pt x="385000" y="198882"/>
                  </a:lnTo>
                  <a:lnTo>
                    <a:pt x="384733" y="198882"/>
                  </a:lnTo>
                  <a:lnTo>
                    <a:pt x="378371" y="197535"/>
                  </a:lnTo>
                  <a:lnTo>
                    <a:pt x="371411" y="198882"/>
                  </a:lnTo>
                  <a:lnTo>
                    <a:pt x="365671" y="202679"/>
                  </a:lnTo>
                  <a:lnTo>
                    <a:pt x="361746" y="208318"/>
                  </a:lnTo>
                  <a:lnTo>
                    <a:pt x="361683" y="208622"/>
                  </a:lnTo>
                  <a:lnTo>
                    <a:pt x="360273" y="215188"/>
                  </a:lnTo>
                  <a:lnTo>
                    <a:pt x="360349" y="215582"/>
                  </a:lnTo>
                  <a:lnTo>
                    <a:pt x="361619" y="222288"/>
                  </a:lnTo>
                  <a:lnTo>
                    <a:pt x="365404" y="228104"/>
                  </a:lnTo>
                  <a:lnTo>
                    <a:pt x="371081" y="232003"/>
                  </a:lnTo>
                  <a:lnTo>
                    <a:pt x="378091" y="233464"/>
                  </a:lnTo>
                  <a:lnTo>
                    <a:pt x="385584" y="232003"/>
                  </a:lnTo>
                  <a:lnTo>
                    <a:pt x="385254" y="232003"/>
                  </a:lnTo>
                  <a:lnTo>
                    <a:pt x="390855" y="228282"/>
                  </a:lnTo>
                  <a:lnTo>
                    <a:pt x="390969" y="228104"/>
                  </a:lnTo>
                  <a:lnTo>
                    <a:pt x="394741" y="222592"/>
                  </a:lnTo>
                  <a:lnTo>
                    <a:pt x="394804" y="222288"/>
                  </a:lnTo>
                  <a:lnTo>
                    <a:pt x="396201" y="215582"/>
                  </a:lnTo>
                  <a:close/>
                </a:path>
                <a:path w="421004" h="356235" extrusionOk="0">
                  <a:moveTo>
                    <a:pt x="396201" y="141338"/>
                  </a:moveTo>
                  <a:lnTo>
                    <a:pt x="396189" y="138188"/>
                  </a:lnTo>
                  <a:lnTo>
                    <a:pt x="396151" y="131356"/>
                  </a:lnTo>
                  <a:lnTo>
                    <a:pt x="394792" y="124663"/>
                  </a:lnTo>
                  <a:lnTo>
                    <a:pt x="394754" y="124472"/>
                  </a:lnTo>
                  <a:lnTo>
                    <a:pt x="390906" y="118757"/>
                  </a:lnTo>
                  <a:lnTo>
                    <a:pt x="385178" y="114909"/>
                  </a:lnTo>
                  <a:lnTo>
                    <a:pt x="384975" y="114871"/>
                  </a:lnTo>
                  <a:lnTo>
                    <a:pt x="384975" y="135229"/>
                  </a:lnTo>
                  <a:lnTo>
                    <a:pt x="381952" y="138188"/>
                  </a:lnTo>
                  <a:lnTo>
                    <a:pt x="374396" y="138188"/>
                  </a:lnTo>
                  <a:lnTo>
                    <a:pt x="371348" y="135051"/>
                  </a:lnTo>
                  <a:lnTo>
                    <a:pt x="371436" y="131483"/>
                  </a:lnTo>
                  <a:lnTo>
                    <a:pt x="371538" y="127673"/>
                  </a:lnTo>
                  <a:lnTo>
                    <a:pt x="374573" y="124663"/>
                  </a:lnTo>
                  <a:lnTo>
                    <a:pt x="381914" y="124663"/>
                  </a:lnTo>
                  <a:lnTo>
                    <a:pt x="384898" y="127673"/>
                  </a:lnTo>
                  <a:lnTo>
                    <a:pt x="384975" y="135229"/>
                  </a:lnTo>
                  <a:lnTo>
                    <a:pt x="384975" y="114871"/>
                  </a:lnTo>
                  <a:lnTo>
                    <a:pt x="360299" y="131356"/>
                  </a:lnTo>
                  <a:lnTo>
                    <a:pt x="360299" y="141338"/>
                  </a:lnTo>
                  <a:lnTo>
                    <a:pt x="368350" y="149415"/>
                  </a:lnTo>
                  <a:lnTo>
                    <a:pt x="388150" y="149415"/>
                  </a:lnTo>
                  <a:lnTo>
                    <a:pt x="396201" y="141338"/>
                  </a:lnTo>
                  <a:close/>
                </a:path>
                <a:path w="421004" h="356235" extrusionOk="0">
                  <a:moveTo>
                    <a:pt x="396201" y="47434"/>
                  </a:moveTo>
                  <a:lnTo>
                    <a:pt x="396138" y="47155"/>
                  </a:lnTo>
                  <a:lnTo>
                    <a:pt x="394804" y="40614"/>
                  </a:lnTo>
                  <a:lnTo>
                    <a:pt x="394779" y="40449"/>
                  </a:lnTo>
                  <a:lnTo>
                    <a:pt x="390906" y="34721"/>
                  </a:lnTo>
                  <a:lnTo>
                    <a:pt x="385165" y="30848"/>
                  </a:lnTo>
                  <a:lnTo>
                    <a:pt x="385000" y="30822"/>
                  </a:lnTo>
                  <a:lnTo>
                    <a:pt x="385000" y="43713"/>
                  </a:lnTo>
                  <a:lnTo>
                    <a:pt x="385000" y="51130"/>
                  </a:lnTo>
                  <a:lnTo>
                    <a:pt x="381939" y="54165"/>
                  </a:lnTo>
                  <a:lnTo>
                    <a:pt x="374523" y="54165"/>
                  </a:lnTo>
                  <a:lnTo>
                    <a:pt x="371462" y="51130"/>
                  </a:lnTo>
                  <a:lnTo>
                    <a:pt x="371462" y="43713"/>
                  </a:lnTo>
                  <a:lnTo>
                    <a:pt x="374535" y="40614"/>
                  </a:lnTo>
                  <a:lnTo>
                    <a:pt x="381901" y="40614"/>
                  </a:lnTo>
                  <a:lnTo>
                    <a:pt x="385000" y="43713"/>
                  </a:lnTo>
                  <a:lnTo>
                    <a:pt x="385000" y="30822"/>
                  </a:lnTo>
                  <a:lnTo>
                    <a:pt x="378167" y="29425"/>
                  </a:lnTo>
                  <a:lnTo>
                    <a:pt x="368439" y="29425"/>
                  </a:lnTo>
                  <a:lnTo>
                    <a:pt x="360337" y="37465"/>
                  </a:lnTo>
                  <a:lnTo>
                    <a:pt x="360337" y="47434"/>
                  </a:lnTo>
                  <a:lnTo>
                    <a:pt x="378142" y="65392"/>
                  </a:lnTo>
                  <a:lnTo>
                    <a:pt x="385483" y="63944"/>
                  </a:lnTo>
                  <a:lnTo>
                    <a:pt x="385241" y="63944"/>
                  </a:lnTo>
                  <a:lnTo>
                    <a:pt x="390956" y="60032"/>
                  </a:lnTo>
                  <a:lnTo>
                    <a:pt x="394766" y="54432"/>
                  </a:lnTo>
                  <a:lnTo>
                    <a:pt x="394817" y="54165"/>
                  </a:lnTo>
                  <a:lnTo>
                    <a:pt x="396201" y="47434"/>
                  </a:lnTo>
                  <a:close/>
                </a:path>
                <a:path w="421004" h="356235" extrusionOk="0">
                  <a:moveTo>
                    <a:pt x="420522" y="166204"/>
                  </a:moveTo>
                  <a:lnTo>
                    <a:pt x="420433" y="97586"/>
                  </a:lnTo>
                  <a:lnTo>
                    <a:pt x="419646" y="95224"/>
                  </a:lnTo>
                  <a:lnTo>
                    <a:pt x="419379" y="94424"/>
                  </a:lnTo>
                  <a:lnTo>
                    <a:pt x="416699" y="90728"/>
                  </a:lnTo>
                  <a:lnTo>
                    <a:pt x="415912" y="89687"/>
                  </a:lnTo>
                  <a:lnTo>
                    <a:pt x="415823" y="89535"/>
                  </a:lnTo>
                  <a:lnTo>
                    <a:pt x="419544" y="85458"/>
                  </a:lnTo>
                  <a:lnTo>
                    <a:pt x="419874" y="83921"/>
                  </a:lnTo>
                  <a:lnTo>
                    <a:pt x="420484" y="81140"/>
                  </a:lnTo>
                  <a:lnTo>
                    <a:pt x="420497" y="18021"/>
                  </a:lnTo>
                  <a:lnTo>
                    <a:pt x="409359" y="1320"/>
                  </a:lnTo>
                  <a:lnTo>
                    <a:pt x="409359" y="97840"/>
                  </a:lnTo>
                  <a:lnTo>
                    <a:pt x="409359" y="181876"/>
                  </a:lnTo>
                  <a:lnTo>
                    <a:pt x="409359" y="249478"/>
                  </a:lnTo>
                  <a:lnTo>
                    <a:pt x="406742" y="252145"/>
                  </a:lnTo>
                  <a:lnTo>
                    <a:pt x="177774" y="252145"/>
                  </a:lnTo>
                  <a:lnTo>
                    <a:pt x="174993" y="248881"/>
                  </a:lnTo>
                  <a:lnTo>
                    <a:pt x="175094" y="181876"/>
                  </a:lnTo>
                  <a:lnTo>
                    <a:pt x="177698" y="179273"/>
                  </a:lnTo>
                  <a:lnTo>
                    <a:pt x="406742" y="179273"/>
                  </a:lnTo>
                  <a:lnTo>
                    <a:pt x="409359" y="181876"/>
                  </a:lnTo>
                  <a:lnTo>
                    <a:pt x="409359" y="97840"/>
                  </a:lnTo>
                  <a:lnTo>
                    <a:pt x="409346" y="165392"/>
                  </a:lnTo>
                  <a:lnTo>
                    <a:pt x="406692" y="168071"/>
                  </a:lnTo>
                  <a:lnTo>
                    <a:pt x="179641" y="168071"/>
                  </a:lnTo>
                  <a:lnTo>
                    <a:pt x="177368" y="167246"/>
                  </a:lnTo>
                  <a:lnTo>
                    <a:pt x="177241" y="167030"/>
                  </a:lnTo>
                  <a:lnTo>
                    <a:pt x="175450" y="163728"/>
                  </a:lnTo>
                  <a:lnTo>
                    <a:pt x="175120" y="162369"/>
                  </a:lnTo>
                  <a:lnTo>
                    <a:pt x="175234" y="97840"/>
                  </a:lnTo>
                  <a:lnTo>
                    <a:pt x="177876" y="95224"/>
                  </a:lnTo>
                  <a:lnTo>
                    <a:pt x="406742" y="95224"/>
                  </a:lnTo>
                  <a:lnTo>
                    <a:pt x="409359" y="97840"/>
                  </a:lnTo>
                  <a:lnTo>
                    <a:pt x="409359" y="1320"/>
                  </a:lnTo>
                  <a:lnTo>
                    <a:pt x="409346" y="81140"/>
                  </a:lnTo>
                  <a:lnTo>
                    <a:pt x="406577" y="83921"/>
                  </a:lnTo>
                  <a:lnTo>
                    <a:pt x="178587" y="83921"/>
                  </a:lnTo>
                  <a:lnTo>
                    <a:pt x="176187" y="82283"/>
                  </a:lnTo>
                  <a:lnTo>
                    <a:pt x="175183" y="78701"/>
                  </a:lnTo>
                  <a:lnTo>
                    <a:pt x="175094" y="13855"/>
                  </a:lnTo>
                  <a:lnTo>
                    <a:pt x="177761" y="11150"/>
                  </a:lnTo>
                  <a:lnTo>
                    <a:pt x="404647" y="11150"/>
                  </a:lnTo>
                  <a:lnTo>
                    <a:pt x="406869" y="11887"/>
                  </a:lnTo>
                  <a:lnTo>
                    <a:pt x="408851" y="15214"/>
                  </a:lnTo>
                  <a:lnTo>
                    <a:pt x="409308" y="16624"/>
                  </a:lnTo>
                  <a:lnTo>
                    <a:pt x="409346" y="81140"/>
                  </a:lnTo>
                  <a:lnTo>
                    <a:pt x="409346" y="1320"/>
                  </a:lnTo>
                  <a:lnTo>
                    <a:pt x="402348" y="0"/>
                  </a:lnTo>
                  <a:lnTo>
                    <a:pt x="181991" y="0"/>
                  </a:lnTo>
                  <a:lnTo>
                    <a:pt x="174866" y="1358"/>
                  </a:lnTo>
                  <a:lnTo>
                    <a:pt x="169087" y="5143"/>
                  </a:lnTo>
                  <a:lnTo>
                    <a:pt x="165252" y="10871"/>
                  </a:lnTo>
                  <a:lnTo>
                    <a:pt x="165201" y="11150"/>
                  </a:lnTo>
                  <a:lnTo>
                    <a:pt x="163868" y="18021"/>
                  </a:lnTo>
                  <a:lnTo>
                    <a:pt x="163893" y="78701"/>
                  </a:lnTo>
                  <a:lnTo>
                    <a:pt x="164122" y="80251"/>
                  </a:lnTo>
                  <a:lnTo>
                    <a:pt x="164198" y="80632"/>
                  </a:lnTo>
                  <a:lnTo>
                    <a:pt x="164312" y="81140"/>
                  </a:lnTo>
                  <a:lnTo>
                    <a:pt x="165049" y="84734"/>
                  </a:lnTo>
                  <a:lnTo>
                    <a:pt x="166624" y="87274"/>
                  </a:lnTo>
                  <a:lnTo>
                    <a:pt x="168567" y="89535"/>
                  </a:lnTo>
                  <a:lnTo>
                    <a:pt x="168490" y="89687"/>
                  </a:lnTo>
                  <a:lnTo>
                    <a:pt x="168440" y="89827"/>
                  </a:lnTo>
                  <a:lnTo>
                    <a:pt x="168275" y="90068"/>
                  </a:lnTo>
                  <a:lnTo>
                    <a:pt x="168097" y="90271"/>
                  </a:lnTo>
                  <a:lnTo>
                    <a:pt x="165252" y="93802"/>
                  </a:lnTo>
                  <a:lnTo>
                    <a:pt x="163868" y="97586"/>
                  </a:lnTo>
                  <a:lnTo>
                    <a:pt x="163868" y="164299"/>
                  </a:lnTo>
                  <a:lnTo>
                    <a:pt x="164465" y="167030"/>
                  </a:lnTo>
                  <a:lnTo>
                    <a:pt x="164592" y="167246"/>
                  </a:lnTo>
                  <a:lnTo>
                    <a:pt x="166598" y="170980"/>
                  </a:lnTo>
                  <a:lnTo>
                    <a:pt x="167589" y="172313"/>
                  </a:lnTo>
                  <a:lnTo>
                    <a:pt x="168325" y="173659"/>
                  </a:lnTo>
                  <a:lnTo>
                    <a:pt x="168351" y="174028"/>
                  </a:lnTo>
                  <a:lnTo>
                    <a:pt x="165150" y="177800"/>
                  </a:lnTo>
                  <a:lnTo>
                    <a:pt x="163893" y="181876"/>
                  </a:lnTo>
                  <a:lnTo>
                    <a:pt x="163855" y="244919"/>
                  </a:lnTo>
                  <a:lnTo>
                    <a:pt x="182245" y="263309"/>
                  </a:lnTo>
                  <a:lnTo>
                    <a:pt x="286575" y="263309"/>
                  </a:lnTo>
                  <a:lnTo>
                    <a:pt x="286677" y="309003"/>
                  </a:lnTo>
                  <a:lnTo>
                    <a:pt x="286372" y="309346"/>
                  </a:lnTo>
                  <a:lnTo>
                    <a:pt x="277660" y="312127"/>
                  </a:lnTo>
                  <a:lnTo>
                    <a:pt x="272364" y="317309"/>
                  </a:lnTo>
                  <a:lnTo>
                    <a:pt x="272326" y="317436"/>
                  </a:lnTo>
                  <a:lnTo>
                    <a:pt x="269392" y="326263"/>
                  </a:lnTo>
                  <a:lnTo>
                    <a:pt x="268986" y="326605"/>
                  </a:lnTo>
                  <a:lnTo>
                    <a:pt x="171488" y="326605"/>
                  </a:lnTo>
                  <a:lnTo>
                    <a:pt x="168516" y="327240"/>
                  </a:lnTo>
                  <a:lnTo>
                    <a:pt x="167017" y="328650"/>
                  </a:lnTo>
                  <a:lnTo>
                    <a:pt x="165925" y="333184"/>
                  </a:lnTo>
                  <a:lnTo>
                    <a:pt x="166636" y="335114"/>
                  </a:lnTo>
                  <a:lnTo>
                    <a:pt x="169786" y="337718"/>
                  </a:lnTo>
                  <a:lnTo>
                    <a:pt x="0" y="337718"/>
                  </a:lnTo>
                  <a:lnTo>
                    <a:pt x="280085" y="337934"/>
                  </a:lnTo>
                  <a:lnTo>
                    <a:pt x="280098" y="338099"/>
                  </a:lnTo>
                  <a:lnTo>
                    <a:pt x="304380" y="338099"/>
                  </a:lnTo>
                  <a:lnTo>
                    <a:pt x="304380" y="337947"/>
                  </a:lnTo>
                  <a:lnTo>
                    <a:pt x="315302" y="337959"/>
                  </a:lnTo>
                  <a:lnTo>
                    <a:pt x="315760" y="337718"/>
                  </a:lnTo>
                  <a:lnTo>
                    <a:pt x="413461" y="337718"/>
                  </a:lnTo>
                  <a:lnTo>
                    <a:pt x="415937" y="337362"/>
                  </a:lnTo>
                  <a:lnTo>
                    <a:pt x="417906" y="335241"/>
                  </a:lnTo>
                  <a:lnTo>
                    <a:pt x="417918" y="335114"/>
                  </a:lnTo>
                  <a:lnTo>
                    <a:pt x="418287" y="330034"/>
                  </a:lnTo>
                  <a:lnTo>
                    <a:pt x="416737" y="327609"/>
                  </a:lnTo>
                  <a:lnTo>
                    <a:pt x="413181" y="326605"/>
                  </a:lnTo>
                  <a:lnTo>
                    <a:pt x="315518" y="326605"/>
                  </a:lnTo>
                  <a:lnTo>
                    <a:pt x="314845" y="326263"/>
                  </a:lnTo>
                  <a:lnTo>
                    <a:pt x="315023" y="326263"/>
                  </a:lnTo>
                  <a:lnTo>
                    <a:pt x="312877" y="319697"/>
                  </a:lnTo>
                  <a:lnTo>
                    <a:pt x="312140" y="317436"/>
                  </a:lnTo>
                  <a:lnTo>
                    <a:pt x="306806" y="312127"/>
                  </a:lnTo>
                  <a:lnTo>
                    <a:pt x="306578" y="312127"/>
                  </a:lnTo>
                  <a:lnTo>
                    <a:pt x="304507" y="311454"/>
                  </a:lnTo>
                  <a:lnTo>
                    <a:pt x="304507" y="325374"/>
                  </a:lnTo>
                  <a:lnTo>
                    <a:pt x="304380" y="337362"/>
                  </a:lnTo>
                  <a:lnTo>
                    <a:pt x="304380" y="337718"/>
                  </a:lnTo>
                  <a:lnTo>
                    <a:pt x="280085" y="337718"/>
                  </a:lnTo>
                  <a:lnTo>
                    <a:pt x="280022" y="335241"/>
                  </a:lnTo>
                  <a:lnTo>
                    <a:pt x="279920" y="332143"/>
                  </a:lnTo>
                  <a:lnTo>
                    <a:pt x="279819" y="328650"/>
                  </a:lnTo>
                  <a:lnTo>
                    <a:pt x="279717" y="325374"/>
                  </a:lnTo>
                  <a:lnTo>
                    <a:pt x="285127" y="319697"/>
                  </a:lnTo>
                  <a:lnTo>
                    <a:pt x="299161" y="319938"/>
                  </a:lnTo>
                  <a:lnTo>
                    <a:pt x="304507" y="325374"/>
                  </a:lnTo>
                  <a:lnTo>
                    <a:pt x="304507" y="311454"/>
                  </a:lnTo>
                  <a:lnTo>
                    <a:pt x="298107" y="309346"/>
                  </a:lnTo>
                  <a:lnTo>
                    <a:pt x="297789" y="309003"/>
                  </a:lnTo>
                  <a:lnTo>
                    <a:pt x="297802" y="263309"/>
                  </a:lnTo>
                  <a:lnTo>
                    <a:pt x="412673" y="263309"/>
                  </a:lnTo>
                  <a:lnTo>
                    <a:pt x="420522" y="255473"/>
                  </a:lnTo>
                  <a:lnTo>
                    <a:pt x="420522" y="252145"/>
                  </a:lnTo>
                  <a:lnTo>
                    <a:pt x="420471" y="184099"/>
                  </a:lnTo>
                  <a:lnTo>
                    <a:pt x="419836" y="179552"/>
                  </a:lnTo>
                  <a:lnTo>
                    <a:pt x="419696" y="179273"/>
                  </a:lnTo>
                  <a:lnTo>
                    <a:pt x="418236" y="176453"/>
                  </a:lnTo>
                  <a:lnTo>
                    <a:pt x="415772" y="173659"/>
                  </a:lnTo>
                  <a:lnTo>
                    <a:pt x="418858" y="170141"/>
                  </a:lnTo>
                  <a:lnTo>
                    <a:pt x="419735" y="168071"/>
                  </a:lnTo>
                  <a:lnTo>
                    <a:pt x="420522" y="166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2" name="Google Shape;292;g37a544b5ecd_0_7"/>
            <p:cNvSpPr/>
            <p:nvPr/>
          </p:nvSpPr>
          <p:spPr>
            <a:xfrm>
              <a:off x="6453151" y="3560728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 extrusionOk="0">
                  <a:moveTo>
                    <a:pt x="310896" y="0"/>
                  </a:moveTo>
                  <a:lnTo>
                    <a:pt x="264953" y="3370"/>
                  </a:lnTo>
                  <a:lnTo>
                    <a:pt x="221104" y="13162"/>
                  </a:lnTo>
                  <a:lnTo>
                    <a:pt x="179829" y="28895"/>
                  </a:lnTo>
                  <a:lnTo>
                    <a:pt x="141609" y="50087"/>
                  </a:lnTo>
                  <a:lnTo>
                    <a:pt x="106925" y="76257"/>
                  </a:lnTo>
                  <a:lnTo>
                    <a:pt x="76257" y="106925"/>
                  </a:lnTo>
                  <a:lnTo>
                    <a:pt x="50087" y="141609"/>
                  </a:lnTo>
                  <a:lnTo>
                    <a:pt x="28895" y="179829"/>
                  </a:lnTo>
                  <a:lnTo>
                    <a:pt x="13162" y="221104"/>
                  </a:lnTo>
                  <a:lnTo>
                    <a:pt x="3370" y="264953"/>
                  </a:lnTo>
                  <a:lnTo>
                    <a:pt x="0" y="310896"/>
                  </a:lnTo>
                  <a:lnTo>
                    <a:pt x="3370" y="356838"/>
                  </a:lnTo>
                  <a:lnTo>
                    <a:pt x="13162" y="400687"/>
                  </a:lnTo>
                  <a:lnTo>
                    <a:pt x="28895" y="441962"/>
                  </a:lnTo>
                  <a:lnTo>
                    <a:pt x="50087" y="480182"/>
                  </a:lnTo>
                  <a:lnTo>
                    <a:pt x="76257" y="514866"/>
                  </a:lnTo>
                  <a:lnTo>
                    <a:pt x="106925" y="545534"/>
                  </a:lnTo>
                  <a:lnTo>
                    <a:pt x="141609" y="571704"/>
                  </a:lnTo>
                  <a:lnTo>
                    <a:pt x="179829" y="592896"/>
                  </a:lnTo>
                  <a:lnTo>
                    <a:pt x="221104" y="608629"/>
                  </a:lnTo>
                  <a:lnTo>
                    <a:pt x="264953" y="618421"/>
                  </a:lnTo>
                  <a:lnTo>
                    <a:pt x="310896" y="621792"/>
                  </a:lnTo>
                  <a:lnTo>
                    <a:pt x="356838" y="618421"/>
                  </a:lnTo>
                  <a:lnTo>
                    <a:pt x="400687" y="608629"/>
                  </a:lnTo>
                  <a:lnTo>
                    <a:pt x="441962" y="592896"/>
                  </a:lnTo>
                  <a:lnTo>
                    <a:pt x="480182" y="571704"/>
                  </a:lnTo>
                  <a:lnTo>
                    <a:pt x="514866" y="545534"/>
                  </a:lnTo>
                  <a:lnTo>
                    <a:pt x="545534" y="514866"/>
                  </a:lnTo>
                  <a:lnTo>
                    <a:pt x="571704" y="480182"/>
                  </a:lnTo>
                  <a:lnTo>
                    <a:pt x="592896" y="441962"/>
                  </a:lnTo>
                  <a:lnTo>
                    <a:pt x="608629" y="400687"/>
                  </a:lnTo>
                  <a:lnTo>
                    <a:pt x="618421" y="356838"/>
                  </a:lnTo>
                  <a:lnTo>
                    <a:pt x="621792" y="310896"/>
                  </a:lnTo>
                  <a:lnTo>
                    <a:pt x="618421" y="264953"/>
                  </a:lnTo>
                  <a:lnTo>
                    <a:pt x="608629" y="221104"/>
                  </a:lnTo>
                  <a:lnTo>
                    <a:pt x="592896" y="179829"/>
                  </a:lnTo>
                  <a:lnTo>
                    <a:pt x="571704" y="141609"/>
                  </a:lnTo>
                  <a:lnTo>
                    <a:pt x="545534" y="106925"/>
                  </a:lnTo>
                  <a:lnTo>
                    <a:pt x="514866" y="76257"/>
                  </a:lnTo>
                  <a:lnTo>
                    <a:pt x="480182" y="50087"/>
                  </a:lnTo>
                  <a:lnTo>
                    <a:pt x="441962" y="28895"/>
                  </a:lnTo>
                  <a:lnTo>
                    <a:pt x="400687" y="13162"/>
                  </a:lnTo>
                  <a:lnTo>
                    <a:pt x="356838" y="337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042C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3" name="Google Shape;293;g37a544b5ecd_0_7"/>
            <p:cNvSpPr/>
            <p:nvPr/>
          </p:nvSpPr>
          <p:spPr>
            <a:xfrm>
              <a:off x="6471869" y="3700055"/>
              <a:ext cx="421004" cy="356235"/>
            </a:xfrm>
            <a:custGeom>
              <a:avLst/>
              <a:gdLst/>
              <a:ahLst/>
              <a:cxnLst/>
              <a:rect l="l" t="t" r="r" b="b"/>
              <a:pathLst>
                <a:path w="421004" h="356235" extrusionOk="0">
                  <a:moveTo>
                    <a:pt x="315010" y="338099"/>
                  </a:moveTo>
                  <a:lnTo>
                    <a:pt x="304368" y="338099"/>
                  </a:lnTo>
                  <a:lnTo>
                    <a:pt x="304368" y="339331"/>
                  </a:lnTo>
                  <a:lnTo>
                    <a:pt x="299212" y="344500"/>
                  </a:lnTo>
                  <a:lnTo>
                    <a:pt x="285534" y="344500"/>
                  </a:lnTo>
                  <a:lnTo>
                    <a:pt x="280136" y="339331"/>
                  </a:lnTo>
                  <a:lnTo>
                    <a:pt x="280098" y="338099"/>
                  </a:lnTo>
                  <a:lnTo>
                    <a:pt x="269417" y="338099"/>
                  </a:lnTo>
                  <a:lnTo>
                    <a:pt x="292100" y="355803"/>
                  </a:lnTo>
                  <a:lnTo>
                    <a:pt x="299440" y="354698"/>
                  </a:lnTo>
                  <a:lnTo>
                    <a:pt x="314718" y="339039"/>
                  </a:lnTo>
                  <a:lnTo>
                    <a:pt x="315010" y="338099"/>
                  </a:lnTo>
                  <a:close/>
                </a:path>
                <a:path w="421004" h="356235" extrusionOk="0">
                  <a:moveTo>
                    <a:pt x="348526" y="49415"/>
                  </a:moveTo>
                  <a:lnTo>
                    <a:pt x="347675" y="46050"/>
                  </a:lnTo>
                  <a:lnTo>
                    <a:pt x="346976" y="43307"/>
                  </a:lnTo>
                  <a:lnTo>
                    <a:pt x="344817" y="41821"/>
                  </a:lnTo>
                  <a:lnTo>
                    <a:pt x="193738" y="41821"/>
                  </a:lnTo>
                  <a:lnTo>
                    <a:pt x="193332" y="41859"/>
                  </a:lnTo>
                  <a:lnTo>
                    <a:pt x="190385" y="42125"/>
                  </a:lnTo>
                  <a:lnTo>
                    <a:pt x="188214" y="44551"/>
                  </a:lnTo>
                  <a:lnTo>
                    <a:pt x="188277" y="47523"/>
                  </a:lnTo>
                  <a:lnTo>
                    <a:pt x="188328" y="50825"/>
                  </a:lnTo>
                  <a:lnTo>
                    <a:pt x="190779" y="53009"/>
                  </a:lnTo>
                  <a:lnTo>
                    <a:pt x="268058" y="53009"/>
                  </a:lnTo>
                  <a:lnTo>
                    <a:pt x="341668" y="53009"/>
                  </a:lnTo>
                  <a:lnTo>
                    <a:pt x="342188" y="53022"/>
                  </a:lnTo>
                  <a:lnTo>
                    <a:pt x="342722" y="52984"/>
                  </a:lnTo>
                  <a:lnTo>
                    <a:pt x="346176" y="52717"/>
                  </a:lnTo>
                  <a:lnTo>
                    <a:pt x="348526" y="49415"/>
                  </a:lnTo>
                  <a:close/>
                </a:path>
                <a:path w="421004" h="356235" extrusionOk="0">
                  <a:moveTo>
                    <a:pt x="348716" y="129349"/>
                  </a:moveTo>
                  <a:lnTo>
                    <a:pt x="346011" y="125882"/>
                  </a:lnTo>
                  <a:lnTo>
                    <a:pt x="267957" y="125882"/>
                  </a:lnTo>
                  <a:lnTo>
                    <a:pt x="228993" y="125882"/>
                  </a:lnTo>
                  <a:lnTo>
                    <a:pt x="190944" y="125882"/>
                  </a:lnTo>
                  <a:lnTo>
                    <a:pt x="188620" y="128003"/>
                  </a:lnTo>
                  <a:lnTo>
                    <a:pt x="188302" y="130746"/>
                  </a:lnTo>
                  <a:lnTo>
                    <a:pt x="187985" y="133680"/>
                  </a:lnTo>
                  <a:lnTo>
                    <a:pt x="189763" y="136296"/>
                  </a:lnTo>
                  <a:lnTo>
                    <a:pt x="192608" y="136906"/>
                  </a:lnTo>
                  <a:lnTo>
                    <a:pt x="193294" y="137058"/>
                  </a:lnTo>
                  <a:lnTo>
                    <a:pt x="194043" y="137033"/>
                  </a:lnTo>
                  <a:lnTo>
                    <a:pt x="231432" y="137045"/>
                  </a:lnTo>
                  <a:lnTo>
                    <a:pt x="268084" y="137045"/>
                  </a:lnTo>
                  <a:lnTo>
                    <a:pt x="304749" y="137045"/>
                  </a:lnTo>
                  <a:lnTo>
                    <a:pt x="341845" y="137033"/>
                  </a:lnTo>
                  <a:lnTo>
                    <a:pt x="342303" y="137058"/>
                  </a:lnTo>
                  <a:lnTo>
                    <a:pt x="342734" y="137020"/>
                  </a:lnTo>
                  <a:lnTo>
                    <a:pt x="345033" y="136855"/>
                  </a:lnTo>
                  <a:lnTo>
                    <a:pt x="346964" y="135267"/>
                  </a:lnTo>
                  <a:lnTo>
                    <a:pt x="347611" y="133070"/>
                  </a:lnTo>
                  <a:lnTo>
                    <a:pt x="348716" y="129349"/>
                  </a:lnTo>
                  <a:close/>
                </a:path>
                <a:path w="421004" h="356235" extrusionOk="0">
                  <a:moveTo>
                    <a:pt x="348983" y="213753"/>
                  </a:moveTo>
                  <a:lnTo>
                    <a:pt x="346202" y="209918"/>
                  </a:lnTo>
                  <a:lnTo>
                    <a:pt x="193789" y="209918"/>
                  </a:lnTo>
                  <a:lnTo>
                    <a:pt x="193535" y="209943"/>
                  </a:lnTo>
                  <a:lnTo>
                    <a:pt x="191236" y="210045"/>
                  </a:lnTo>
                  <a:lnTo>
                    <a:pt x="189268" y="211543"/>
                  </a:lnTo>
                  <a:lnTo>
                    <a:pt x="188544" y="213728"/>
                  </a:lnTo>
                  <a:lnTo>
                    <a:pt x="187286" y="217525"/>
                  </a:lnTo>
                  <a:lnTo>
                    <a:pt x="190017" y="221094"/>
                  </a:lnTo>
                  <a:lnTo>
                    <a:pt x="268097" y="221094"/>
                  </a:lnTo>
                  <a:lnTo>
                    <a:pt x="341045" y="221094"/>
                  </a:lnTo>
                  <a:lnTo>
                    <a:pt x="341769" y="221132"/>
                  </a:lnTo>
                  <a:lnTo>
                    <a:pt x="342506" y="221094"/>
                  </a:lnTo>
                  <a:lnTo>
                    <a:pt x="344868" y="220929"/>
                  </a:lnTo>
                  <a:lnTo>
                    <a:pt x="346557" y="219760"/>
                  </a:lnTo>
                  <a:lnTo>
                    <a:pt x="347433" y="217576"/>
                  </a:lnTo>
                  <a:lnTo>
                    <a:pt x="348983" y="213753"/>
                  </a:lnTo>
                  <a:close/>
                </a:path>
                <a:path w="421004" h="356235" extrusionOk="0">
                  <a:moveTo>
                    <a:pt x="396189" y="215582"/>
                  </a:moveTo>
                  <a:lnTo>
                    <a:pt x="396113" y="215188"/>
                  </a:lnTo>
                  <a:lnTo>
                    <a:pt x="394817" y="208622"/>
                  </a:lnTo>
                  <a:lnTo>
                    <a:pt x="391007" y="202907"/>
                  </a:lnTo>
                  <a:lnTo>
                    <a:pt x="385140" y="198882"/>
                  </a:lnTo>
                  <a:lnTo>
                    <a:pt x="384987" y="198882"/>
                  </a:lnTo>
                  <a:lnTo>
                    <a:pt x="384987" y="211797"/>
                  </a:lnTo>
                  <a:lnTo>
                    <a:pt x="384987" y="219227"/>
                  </a:lnTo>
                  <a:lnTo>
                    <a:pt x="381914" y="222288"/>
                  </a:lnTo>
                  <a:lnTo>
                    <a:pt x="374561" y="222288"/>
                  </a:lnTo>
                  <a:lnTo>
                    <a:pt x="371475" y="219227"/>
                  </a:lnTo>
                  <a:lnTo>
                    <a:pt x="371462" y="211797"/>
                  </a:lnTo>
                  <a:lnTo>
                    <a:pt x="374599" y="208622"/>
                  </a:lnTo>
                  <a:lnTo>
                    <a:pt x="381812" y="208622"/>
                  </a:lnTo>
                  <a:lnTo>
                    <a:pt x="384987" y="211797"/>
                  </a:lnTo>
                  <a:lnTo>
                    <a:pt x="384987" y="198882"/>
                  </a:lnTo>
                  <a:lnTo>
                    <a:pt x="384733" y="198882"/>
                  </a:lnTo>
                  <a:lnTo>
                    <a:pt x="378358" y="197535"/>
                  </a:lnTo>
                  <a:lnTo>
                    <a:pt x="371411" y="198882"/>
                  </a:lnTo>
                  <a:lnTo>
                    <a:pt x="365671" y="202679"/>
                  </a:lnTo>
                  <a:lnTo>
                    <a:pt x="361746" y="208318"/>
                  </a:lnTo>
                  <a:lnTo>
                    <a:pt x="361683" y="208622"/>
                  </a:lnTo>
                  <a:lnTo>
                    <a:pt x="360273" y="215188"/>
                  </a:lnTo>
                  <a:lnTo>
                    <a:pt x="360349" y="215582"/>
                  </a:lnTo>
                  <a:lnTo>
                    <a:pt x="361619" y="222288"/>
                  </a:lnTo>
                  <a:lnTo>
                    <a:pt x="365404" y="228104"/>
                  </a:lnTo>
                  <a:lnTo>
                    <a:pt x="371081" y="232003"/>
                  </a:lnTo>
                  <a:lnTo>
                    <a:pt x="378091" y="233464"/>
                  </a:lnTo>
                  <a:lnTo>
                    <a:pt x="385572" y="232003"/>
                  </a:lnTo>
                  <a:lnTo>
                    <a:pt x="385241" y="232003"/>
                  </a:lnTo>
                  <a:lnTo>
                    <a:pt x="390855" y="228282"/>
                  </a:lnTo>
                  <a:lnTo>
                    <a:pt x="390969" y="228104"/>
                  </a:lnTo>
                  <a:lnTo>
                    <a:pt x="394728" y="222592"/>
                  </a:lnTo>
                  <a:lnTo>
                    <a:pt x="394792" y="222288"/>
                  </a:lnTo>
                  <a:lnTo>
                    <a:pt x="396189" y="215582"/>
                  </a:lnTo>
                  <a:close/>
                </a:path>
                <a:path w="421004" h="356235" extrusionOk="0">
                  <a:moveTo>
                    <a:pt x="396189" y="138188"/>
                  </a:moveTo>
                  <a:lnTo>
                    <a:pt x="396151" y="131356"/>
                  </a:lnTo>
                  <a:lnTo>
                    <a:pt x="394792" y="124663"/>
                  </a:lnTo>
                  <a:lnTo>
                    <a:pt x="394754" y="124472"/>
                  </a:lnTo>
                  <a:lnTo>
                    <a:pt x="390893" y="118757"/>
                  </a:lnTo>
                  <a:lnTo>
                    <a:pt x="385178" y="114909"/>
                  </a:lnTo>
                  <a:lnTo>
                    <a:pt x="384975" y="114871"/>
                  </a:lnTo>
                  <a:lnTo>
                    <a:pt x="384975" y="135229"/>
                  </a:lnTo>
                  <a:lnTo>
                    <a:pt x="381952" y="138188"/>
                  </a:lnTo>
                  <a:lnTo>
                    <a:pt x="374396" y="138188"/>
                  </a:lnTo>
                  <a:lnTo>
                    <a:pt x="371348" y="135051"/>
                  </a:lnTo>
                  <a:lnTo>
                    <a:pt x="371436" y="131483"/>
                  </a:lnTo>
                  <a:lnTo>
                    <a:pt x="371525" y="127673"/>
                  </a:lnTo>
                  <a:lnTo>
                    <a:pt x="374573" y="124663"/>
                  </a:lnTo>
                  <a:lnTo>
                    <a:pt x="381914" y="124663"/>
                  </a:lnTo>
                  <a:lnTo>
                    <a:pt x="384898" y="127673"/>
                  </a:lnTo>
                  <a:lnTo>
                    <a:pt x="384975" y="135229"/>
                  </a:lnTo>
                  <a:lnTo>
                    <a:pt x="384975" y="114871"/>
                  </a:lnTo>
                  <a:lnTo>
                    <a:pt x="360299" y="131356"/>
                  </a:lnTo>
                  <a:lnTo>
                    <a:pt x="360299" y="141338"/>
                  </a:lnTo>
                  <a:lnTo>
                    <a:pt x="368338" y="149415"/>
                  </a:lnTo>
                  <a:lnTo>
                    <a:pt x="388137" y="149415"/>
                  </a:lnTo>
                  <a:lnTo>
                    <a:pt x="396189" y="141338"/>
                  </a:lnTo>
                  <a:lnTo>
                    <a:pt x="396189" y="138188"/>
                  </a:lnTo>
                  <a:close/>
                </a:path>
                <a:path w="421004" h="356235" extrusionOk="0">
                  <a:moveTo>
                    <a:pt x="396189" y="47434"/>
                  </a:moveTo>
                  <a:lnTo>
                    <a:pt x="384987" y="30822"/>
                  </a:lnTo>
                  <a:lnTo>
                    <a:pt x="384987" y="43713"/>
                  </a:lnTo>
                  <a:lnTo>
                    <a:pt x="384987" y="51130"/>
                  </a:lnTo>
                  <a:lnTo>
                    <a:pt x="381927" y="54165"/>
                  </a:lnTo>
                  <a:lnTo>
                    <a:pt x="374523" y="54165"/>
                  </a:lnTo>
                  <a:lnTo>
                    <a:pt x="371462" y="51130"/>
                  </a:lnTo>
                  <a:lnTo>
                    <a:pt x="371462" y="43713"/>
                  </a:lnTo>
                  <a:lnTo>
                    <a:pt x="374535" y="40614"/>
                  </a:lnTo>
                  <a:lnTo>
                    <a:pt x="381889" y="40614"/>
                  </a:lnTo>
                  <a:lnTo>
                    <a:pt x="384987" y="43713"/>
                  </a:lnTo>
                  <a:lnTo>
                    <a:pt x="384987" y="30822"/>
                  </a:lnTo>
                  <a:lnTo>
                    <a:pt x="378155" y="29425"/>
                  </a:lnTo>
                  <a:lnTo>
                    <a:pt x="368439" y="29425"/>
                  </a:lnTo>
                  <a:lnTo>
                    <a:pt x="360324" y="37465"/>
                  </a:lnTo>
                  <a:lnTo>
                    <a:pt x="360324" y="47434"/>
                  </a:lnTo>
                  <a:lnTo>
                    <a:pt x="378142" y="65392"/>
                  </a:lnTo>
                  <a:lnTo>
                    <a:pt x="385483" y="63944"/>
                  </a:lnTo>
                  <a:lnTo>
                    <a:pt x="385241" y="63944"/>
                  </a:lnTo>
                  <a:lnTo>
                    <a:pt x="390956" y="60032"/>
                  </a:lnTo>
                  <a:lnTo>
                    <a:pt x="394754" y="54432"/>
                  </a:lnTo>
                  <a:lnTo>
                    <a:pt x="394817" y="54165"/>
                  </a:lnTo>
                  <a:lnTo>
                    <a:pt x="396189" y="47434"/>
                  </a:lnTo>
                  <a:close/>
                </a:path>
                <a:path w="421004" h="356235" extrusionOk="0">
                  <a:moveTo>
                    <a:pt x="420522" y="166204"/>
                  </a:moveTo>
                  <a:lnTo>
                    <a:pt x="420433" y="97586"/>
                  </a:lnTo>
                  <a:lnTo>
                    <a:pt x="419646" y="95224"/>
                  </a:lnTo>
                  <a:lnTo>
                    <a:pt x="419379" y="94424"/>
                  </a:lnTo>
                  <a:lnTo>
                    <a:pt x="416699" y="90728"/>
                  </a:lnTo>
                  <a:lnTo>
                    <a:pt x="415899" y="89687"/>
                  </a:lnTo>
                  <a:lnTo>
                    <a:pt x="415823" y="89535"/>
                  </a:lnTo>
                  <a:lnTo>
                    <a:pt x="419544" y="85458"/>
                  </a:lnTo>
                  <a:lnTo>
                    <a:pt x="419874" y="83921"/>
                  </a:lnTo>
                  <a:lnTo>
                    <a:pt x="420484" y="81140"/>
                  </a:lnTo>
                  <a:lnTo>
                    <a:pt x="420497" y="18021"/>
                  </a:lnTo>
                  <a:lnTo>
                    <a:pt x="409359" y="1320"/>
                  </a:lnTo>
                  <a:lnTo>
                    <a:pt x="409359" y="97840"/>
                  </a:lnTo>
                  <a:lnTo>
                    <a:pt x="409359" y="181876"/>
                  </a:lnTo>
                  <a:lnTo>
                    <a:pt x="409359" y="249478"/>
                  </a:lnTo>
                  <a:lnTo>
                    <a:pt x="406742" y="252145"/>
                  </a:lnTo>
                  <a:lnTo>
                    <a:pt x="177774" y="252145"/>
                  </a:lnTo>
                  <a:lnTo>
                    <a:pt x="174993" y="248881"/>
                  </a:lnTo>
                  <a:lnTo>
                    <a:pt x="175082" y="181876"/>
                  </a:lnTo>
                  <a:lnTo>
                    <a:pt x="177685" y="179273"/>
                  </a:lnTo>
                  <a:lnTo>
                    <a:pt x="406742" y="179273"/>
                  </a:lnTo>
                  <a:lnTo>
                    <a:pt x="409359" y="181876"/>
                  </a:lnTo>
                  <a:lnTo>
                    <a:pt x="409359" y="97840"/>
                  </a:lnTo>
                  <a:lnTo>
                    <a:pt x="409346" y="165392"/>
                  </a:lnTo>
                  <a:lnTo>
                    <a:pt x="406679" y="168071"/>
                  </a:lnTo>
                  <a:lnTo>
                    <a:pt x="179641" y="168071"/>
                  </a:lnTo>
                  <a:lnTo>
                    <a:pt x="177368" y="167246"/>
                  </a:lnTo>
                  <a:lnTo>
                    <a:pt x="177241" y="167030"/>
                  </a:lnTo>
                  <a:lnTo>
                    <a:pt x="175450" y="163728"/>
                  </a:lnTo>
                  <a:lnTo>
                    <a:pt x="175120" y="162369"/>
                  </a:lnTo>
                  <a:lnTo>
                    <a:pt x="175234" y="97840"/>
                  </a:lnTo>
                  <a:lnTo>
                    <a:pt x="177876" y="95224"/>
                  </a:lnTo>
                  <a:lnTo>
                    <a:pt x="406742" y="95224"/>
                  </a:lnTo>
                  <a:lnTo>
                    <a:pt x="409359" y="97840"/>
                  </a:lnTo>
                  <a:lnTo>
                    <a:pt x="409359" y="1320"/>
                  </a:lnTo>
                  <a:lnTo>
                    <a:pt x="409346" y="81140"/>
                  </a:lnTo>
                  <a:lnTo>
                    <a:pt x="406577" y="83921"/>
                  </a:lnTo>
                  <a:lnTo>
                    <a:pt x="178587" y="83921"/>
                  </a:lnTo>
                  <a:lnTo>
                    <a:pt x="176174" y="82283"/>
                  </a:lnTo>
                  <a:lnTo>
                    <a:pt x="175183" y="78701"/>
                  </a:lnTo>
                  <a:lnTo>
                    <a:pt x="175082" y="13855"/>
                  </a:lnTo>
                  <a:lnTo>
                    <a:pt x="177761" y="11150"/>
                  </a:lnTo>
                  <a:lnTo>
                    <a:pt x="404647" y="11150"/>
                  </a:lnTo>
                  <a:lnTo>
                    <a:pt x="406869" y="11887"/>
                  </a:lnTo>
                  <a:lnTo>
                    <a:pt x="408851" y="15214"/>
                  </a:lnTo>
                  <a:lnTo>
                    <a:pt x="409308" y="16624"/>
                  </a:lnTo>
                  <a:lnTo>
                    <a:pt x="409346" y="81140"/>
                  </a:lnTo>
                  <a:lnTo>
                    <a:pt x="409346" y="1320"/>
                  </a:lnTo>
                  <a:lnTo>
                    <a:pt x="402348" y="0"/>
                  </a:lnTo>
                  <a:lnTo>
                    <a:pt x="181991" y="0"/>
                  </a:lnTo>
                  <a:lnTo>
                    <a:pt x="174853" y="1358"/>
                  </a:lnTo>
                  <a:lnTo>
                    <a:pt x="169087" y="5143"/>
                  </a:lnTo>
                  <a:lnTo>
                    <a:pt x="165252" y="10871"/>
                  </a:lnTo>
                  <a:lnTo>
                    <a:pt x="165201" y="11150"/>
                  </a:lnTo>
                  <a:lnTo>
                    <a:pt x="163868" y="18021"/>
                  </a:lnTo>
                  <a:lnTo>
                    <a:pt x="163880" y="78701"/>
                  </a:lnTo>
                  <a:lnTo>
                    <a:pt x="164122" y="80251"/>
                  </a:lnTo>
                  <a:lnTo>
                    <a:pt x="164198" y="80632"/>
                  </a:lnTo>
                  <a:lnTo>
                    <a:pt x="164312" y="81140"/>
                  </a:lnTo>
                  <a:lnTo>
                    <a:pt x="165049" y="84734"/>
                  </a:lnTo>
                  <a:lnTo>
                    <a:pt x="166611" y="87274"/>
                  </a:lnTo>
                  <a:lnTo>
                    <a:pt x="168567" y="89535"/>
                  </a:lnTo>
                  <a:lnTo>
                    <a:pt x="168490" y="89687"/>
                  </a:lnTo>
                  <a:lnTo>
                    <a:pt x="168440" y="89827"/>
                  </a:lnTo>
                  <a:lnTo>
                    <a:pt x="168275" y="90068"/>
                  </a:lnTo>
                  <a:lnTo>
                    <a:pt x="168097" y="90271"/>
                  </a:lnTo>
                  <a:lnTo>
                    <a:pt x="165252" y="93802"/>
                  </a:lnTo>
                  <a:lnTo>
                    <a:pt x="163868" y="97586"/>
                  </a:lnTo>
                  <a:lnTo>
                    <a:pt x="163868" y="164299"/>
                  </a:lnTo>
                  <a:lnTo>
                    <a:pt x="164465" y="167030"/>
                  </a:lnTo>
                  <a:lnTo>
                    <a:pt x="164579" y="167246"/>
                  </a:lnTo>
                  <a:lnTo>
                    <a:pt x="166598" y="170980"/>
                  </a:lnTo>
                  <a:lnTo>
                    <a:pt x="167576" y="172313"/>
                  </a:lnTo>
                  <a:lnTo>
                    <a:pt x="168325" y="173659"/>
                  </a:lnTo>
                  <a:lnTo>
                    <a:pt x="168351" y="174028"/>
                  </a:lnTo>
                  <a:lnTo>
                    <a:pt x="165138" y="177800"/>
                  </a:lnTo>
                  <a:lnTo>
                    <a:pt x="163893" y="181876"/>
                  </a:lnTo>
                  <a:lnTo>
                    <a:pt x="163842" y="244919"/>
                  </a:lnTo>
                  <a:lnTo>
                    <a:pt x="182245" y="263309"/>
                  </a:lnTo>
                  <a:lnTo>
                    <a:pt x="286562" y="263309"/>
                  </a:lnTo>
                  <a:lnTo>
                    <a:pt x="286677" y="309003"/>
                  </a:lnTo>
                  <a:lnTo>
                    <a:pt x="286372" y="309346"/>
                  </a:lnTo>
                  <a:lnTo>
                    <a:pt x="277660" y="312127"/>
                  </a:lnTo>
                  <a:lnTo>
                    <a:pt x="272364" y="317309"/>
                  </a:lnTo>
                  <a:lnTo>
                    <a:pt x="272313" y="317436"/>
                  </a:lnTo>
                  <a:lnTo>
                    <a:pt x="269392" y="326263"/>
                  </a:lnTo>
                  <a:lnTo>
                    <a:pt x="268973" y="326605"/>
                  </a:lnTo>
                  <a:lnTo>
                    <a:pt x="171475" y="326605"/>
                  </a:lnTo>
                  <a:lnTo>
                    <a:pt x="168516" y="327240"/>
                  </a:lnTo>
                  <a:lnTo>
                    <a:pt x="167017" y="328650"/>
                  </a:lnTo>
                  <a:lnTo>
                    <a:pt x="165925" y="333184"/>
                  </a:lnTo>
                  <a:lnTo>
                    <a:pt x="166636" y="335114"/>
                  </a:lnTo>
                  <a:lnTo>
                    <a:pt x="169786" y="337718"/>
                  </a:lnTo>
                  <a:lnTo>
                    <a:pt x="0" y="337718"/>
                  </a:lnTo>
                  <a:lnTo>
                    <a:pt x="280085" y="337934"/>
                  </a:lnTo>
                  <a:lnTo>
                    <a:pt x="280098" y="338099"/>
                  </a:lnTo>
                  <a:lnTo>
                    <a:pt x="304368" y="338099"/>
                  </a:lnTo>
                  <a:lnTo>
                    <a:pt x="304368" y="337947"/>
                  </a:lnTo>
                  <a:lnTo>
                    <a:pt x="315290" y="337959"/>
                  </a:lnTo>
                  <a:lnTo>
                    <a:pt x="315760" y="337718"/>
                  </a:lnTo>
                  <a:lnTo>
                    <a:pt x="413461" y="337718"/>
                  </a:lnTo>
                  <a:lnTo>
                    <a:pt x="415937" y="337362"/>
                  </a:lnTo>
                  <a:lnTo>
                    <a:pt x="417906" y="335241"/>
                  </a:lnTo>
                  <a:lnTo>
                    <a:pt x="417906" y="335114"/>
                  </a:lnTo>
                  <a:lnTo>
                    <a:pt x="418287" y="330034"/>
                  </a:lnTo>
                  <a:lnTo>
                    <a:pt x="416737" y="327609"/>
                  </a:lnTo>
                  <a:lnTo>
                    <a:pt x="413169" y="326605"/>
                  </a:lnTo>
                  <a:lnTo>
                    <a:pt x="315506" y="326605"/>
                  </a:lnTo>
                  <a:lnTo>
                    <a:pt x="314845" y="326263"/>
                  </a:lnTo>
                  <a:lnTo>
                    <a:pt x="315023" y="326263"/>
                  </a:lnTo>
                  <a:lnTo>
                    <a:pt x="312877" y="319697"/>
                  </a:lnTo>
                  <a:lnTo>
                    <a:pt x="312140" y="317436"/>
                  </a:lnTo>
                  <a:lnTo>
                    <a:pt x="306806" y="312127"/>
                  </a:lnTo>
                  <a:lnTo>
                    <a:pt x="306578" y="312127"/>
                  </a:lnTo>
                  <a:lnTo>
                    <a:pt x="304507" y="311454"/>
                  </a:lnTo>
                  <a:lnTo>
                    <a:pt x="304507" y="325374"/>
                  </a:lnTo>
                  <a:lnTo>
                    <a:pt x="304380" y="337362"/>
                  </a:lnTo>
                  <a:lnTo>
                    <a:pt x="304380" y="337718"/>
                  </a:lnTo>
                  <a:lnTo>
                    <a:pt x="280085" y="337718"/>
                  </a:lnTo>
                  <a:lnTo>
                    <a:pt x="280009" y="335241"/>
                  </a:lnTo>
                  <a:lnTo>
                    <a:pt x="279920" y="332143"/>
                  </a:lnTo>
                  <a:lnTo>
                    <a:pt x="279819" y="328650"/>
                  </a:lnTo>
                  <a:lnTo>
                    <a:pt x="279717" y="325374"/>
                  </a:lnTo>
                  <a:lnTo>
                    <a:pt x="285127" y="319697"/>
                  </a:lnTo>
                  <a:lnTo>
                    <a:pt x="299148" y="319938"/>
                  </a:lnTo>
                  <a:lnTo>
                    <a:pt x="304507" y="325374"/>
                  </a:lnTo>
                  <a:lnTo>
                    <a:pt x="304507" y="311454"/>
                  </a:lnTo>
                  <a:lnTo>
                    <a:pt x="298094" y="309346"/>
                  </a:lnTo>
                  <a:lnTo>
                    <a:pt x="297789" y="309003"/>
                  </a:lnTo>
                  <a:lnTo>
                    <a:pt x="297802" y="263309"/>
                  </a:lnTo>
                  <a:lnTo>
                    <a:pt x="412673" y="263309"/>
                  </a:lnTo>
                  <a:lnTo>
                    <a:pt x="420522" y="255473"/>
                  </a:lnTo>
                  <a:lnTo>
                    <a:pt x="420522" y="252145"/>
                  </a:lnTo>
                  <a:lnTo>
                    <a:pt x="420471" y="184099"/>
                  </a:lnTo>
                  <a:lnTo>
                    <a:pt x="419836" y="179552"/>
                  </a:lnTo>
                  <a:lnTo>
                    <a:pt x="419696" y="179273"/>
                  </a:lnTo>
                  <a:lnTo>
                    <a:pt x="418223" y="176453"/>
                  </a:lnTo>
                  <a:lnTo>
                    <a:pt x="415772" y="173659"/>
                  </a:lnTo>
                  <a:lnTo>
                    <a:pt x="418846" y="170141"/>
                  </a:lnTo>
                  <a:lnTo>
                    <a:pt x="419735" y="168071"/>
                  </a:lnTo>
                  <a:lnTo>
                    <a:pt x="420522" y="166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4" name="Google Shape;294;g37a544b5ecd_0_7"/>
            <p:cNvSpPr/>
            <p:nvPr/>
          </p:nvSpPr>
          <p:spPr>
            <a:xfrm>
              <a:off x="6755501" y="3129586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120000" h="299720" extrusionOk="0">
                  <a:moveTo>
                    <a:pt x="0" y="0"/>
                  </a:moveTo>
                  <a:lnTo>
                    <a:pt x="0" y="299415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5" name="Google Shape;295;g37a544b5ecd_0_7"/>
            <p:cNvSpPr/>
            <p:nvPr/>
          </p:nvSpPr>
          <p:spPr>
            <a:xfrm>
              <a:off x="5077498" y="3009280"/>
              <a:ext cx="0" cy="419735"/>
            </a:xfrm>
            <a:custGeom>
              <a:avLst/>
              <a:gdLst/>
              <a:ahLst/>
              <a:cxnLst/>
              <a:rect l="l" t="t" r="r" b="b"/>
              <a:pathLst>
                <a:path w="120000" h="419735" extrusionOk="0">
                  <a:moveTo>
                    <a:pt x="0" y="0"/>
                  </a:moveTo>
                  <a:lnTo>
                    <a:pt x="0" y="419722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6" name="Google Shape;296;g37a544b5ecd_0_7"/>
            <p:cNvSpPr/>
            <p:nvPr/>
          </p:nvSpPr>
          <p:spPr>
            <a:xfrm>
              <a:off x="11856675" y="3499029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120000" h="1682750" extrusionOk="0">
                  <a:moveTo>
                    <a:pt x="0" y="0"/>
                  </a:moveTo>
                  <a:lnTo>
                    <a:pt x="0" y="1682572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7" name="Google Shape;297;g37a544b5ecd_0_7"/>
            <p:cNvSpPr/>
            <p:nvPr/>
          </p:nvSpPr>
          <p:spPr>
            <a:xfrm>
              <a:off x="11656923" y="5166241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 h="120000" extrusionOk="0">
                  <a:moveTo>
                    <a:pt x="0" y="0"/>
                  </a:moveTo>
                  <a:lnTo>
                    <a:pt x="203885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8" name="Google Shape;298;g37a544b5ecd_0_7"/>
            <p:cNvSpPr/>
            <p:nvPr/>
          </p:nvSpPr>
          <p:spPr>
            <a:xfrm>
              <a:off x="292100" y="3530600"/>
              <a:ext cx="0" cy="1676400"/>
            </a:xfrm>
            <a:custGeom>
              <a:avLst/>
              <a:gdLst/>
              <a:ahLst/>
              <a:cxnLst/>
              <a:rect l="l" t="t" r="r" b="b"/>
              <a:pathLst>
                <a:path w="120000" h="1676400" extrusionOk="0">
                  <a:moveTo>
                    <a:pt x="0" y="0"/>
                  </a:moveTo>
                  <a:lnTo>
                    <a:pt x="0" y="167640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9" name="Google Shape;299;g37a544b5ecd_0_7"/>
            <p:cNvSpPr/>
            <p:nvPr/>
          </p:nvSpPr>
          <p:spPr>
            <a:xfrm>
              <a:off x="303552" y="5191641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 h="120000" extrusionOk="0">
                  <a:moveTo>
                    <a:pt x="0" y="0"/>
                  </a:moveTo>
                  <a:lnTo>
                    <a:pt x="203885" y="0"/>
                  </a:lnTo>
                </a:path>
              </a:pathLst>
            </a:custGeom>
            <a:noFill/>
            <a:ln w="2857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300" name="Google Shape;300;g37a544b5ecd_0_7"/>
          <p:cNvSpPr txBox="1"/>
          <p:nvPr/>
        </p:nvSpPr>
        <p:spPr>
          <a:xfrm>
            <a:off x="17239107" y="287628"/>
            <a:ext cx="499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7a544b5ecd_0_7"/>
          <p:cNvSpPr txBox="1">
            <a:spLocks noGrp="1"/>
          </p:cNvSpPr>
          <p:nvPr>
            <p:ph type="title"/>
          </p:nvPr>
        </p:nvSpPr>
        <p:spPr>
          <a:xfrm>
            <a:off x="4182177" y="1563167"/>
            <a:ext cx="98937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42C62"/>
                </a:solidFill>
                <a:latin typeface="Calibri"/>
                <a:ea typeface="Calibri"/>
                <a:cs typeface="Calibri"/>
                <a:sym typeface="Calibri"/>
              </a:rPr>
              <a:t>15 CYBER RANGES FUNDED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7a544b5ecd_0_7"/>
          <p:cNvSpPr txBox="1"/>
          <p:nvPr/>
        </p:nvSpPr>
        <p:spPr>
          <a:xfrm>
            <a:off x="4605644" y="860910"/>
            <a:ext cx="90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7a544b5ecd_0_7"/>
          <p:cNvSpPr txBox="1"/>
          <p:nvPr/>
        </p:nvSpPr>
        <p:spPr>
          <a:xfrm>
            <a:off x="982878" y="9296261"/>
            <a:ext cx="4962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AACC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7a544b5ecd_0_7"/>
          <p:cNvSpPr txBox="1"/>
          <p:nvPr/>
        </p:nvSpPr>
        <p:spPr>
          <a:xfrm>
            <a:off x="2306019" y="9296261"/>
            <a:ext cx="4914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BCCC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7a544b5ecd_0_7"/>
          <p:cNvSpPr txBox="1"/>
          <p:nvPr/>
        </p:nvSpPr>
        <p:spPr>
          <a:xfrm>
            <a:off x="3479001" y="9296261"/>
            <a:ext cx="8061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CARROLL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7a544b5ecd_0_7"/>
          <p:cNvSpPr txBox="1"/>
          <p:nvPr/>
        </p:nvSpPr>
        <p:spPr>
          <a:xfrm>
            <a:off x="4937492" y="9296261"/>
            <a:ext cx="5085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CECIL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37a544b5ecd_0_7"/>
          <p:cNvSpPr txBox="1"/>
          <p:nvPr/>
        </p:nvSpPr>
        <p:spPr>
          <a:xfrm>
            <a:off x="5964942" y="9296261"/>
            <a:ext cx="11403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CHESAPEAKE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7a544b5ecd_0_7"/>
          <p:cNvSpPr txBox="1"/>
          <p:nvPr/>
        </p:nvSpPr>
        <p:spPr>
          <a:xfrm>
            <a:off x="7586742" y="9296261"/>
            <a:ext cx="3951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CSM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7a544b5ecd_0_7"/>
          <p:cNvSpPr txBox="1"/>
          <p:nvPr/>
        </p:nvSpPr>
        <p:spPr>
          <a:xfrm>
            <a:off x="8645664" y="9296261"/>
            <a:ext cx="9681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FREDERICK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37a544b5ecd_0_7"/>
          <p:cNvSpPr txBox="1"/>
          <p:nvPr/>
        </p:nvSpPr>
        <p:spPr>
          <a:xfrm>
            <a:off x="10030455" y="9296261"/>
            <a:ext cx="8574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HARFORD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7a544b5ecd_0_7"/>
          <p:cNvSpPr txBox="1"/>
          <p:nvPr/>
        </p:nvSpPr>
        <p:spPr>
          <a:xfrm>
            <a:off x="11296823" y="9296261"/>
            <a:ext cx="8259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HOWARD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7a544b5ecd_0_7"/>
          <p:cNvSpPr txBox="1"/>
          <p:nvPr/>
        </p:nvSpPr>
        <p:spPr>
          <a:xfrm>
            <a:off x="12496191" y="9296261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MONTGOMERY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37a544b5ecd_0_7"/>
          <p:cNvSpPr txBox="1"/>
          <p:nvPr/>
        </p:nvSpPr>
        <p:spPr>
          <a:xfrm>
            <a:off x="14129949" y="9296261"/>
            <a:ext cx="4932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PGCC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7a544b5ecd_0_7"/>
          <p:cNvSpPr txBox="1"/>
          <p:nvPr/>
        </p:nvSpPr>
        <p:spPr>
          <a:xfrm>
            <a:off x="15468356" y="9296261"/>
            <a:ext cx="4914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CCBC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37a544b5ecd_0_7"/>
          <p:cNvSpPr txBox="1"/>
          <p:nvPr/>
        </p:nvSpPr>
        <p:spPr>
          <a:xfrm>
            <a:off x="16669608" y="9296261"/>
            <a:ext cx="7584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Wor-Wic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7a544b5ecd_0_7"/>
          <p:cNvSpPr txBox="1"/>
          <p:nvPr/>
        </p:nvSpPr>
        <p:spPr>
          <a:xfrm>
            <a:off x="16038311" y="2067189"/>
            <a:ext cx="18585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Senator Edwards Fund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7a544b5ecd_0_7"/>
          <p:cNvSpPr txBox="1"/>
          <p:nvPr/>
        </p:nvSpPr>
        <p:spPr>
          <a:xfrm>
            <a:off x="16072762" y="2792738"/>
            <a:ext cx="19260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MD Commerce + Earmark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7a544b5ecd_0_7"/>
          <p:cNvSpPr txBox="1"/>
          <p:nvPr/>
        </p:nvSpPr>
        <p:spPr>
          <a:xfrm>
            <a:off x="16090238" y="3515546"/>
            <a:ext cx="14562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TEDCO EGF Grant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7a544b5ecd_0_7"/>
          <p:cNvSpPr txBox="1"/>
          <p:nvPr/>
        </p:nvSpPr>
        <p:spPr>
          <a:xfrm>
            <a:off x="16005375" y="4237613"/>
            <a:ext cx="16314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FY26 MD Budget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7a544b5ecd_0_7"/>
          <p:cNvSpPr txBox="1"/>
          <p:nvPr/>
        </p:nvSpPr>
        <p:spPr>
          <a:xfrm>
            <a:off x="6849963" y="4202565"/>
            <a:ext cx="14994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HAGERSTOWN 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7a544b5ecd_0_7"/>
          <p:cNvSpPr txBox="1"/>
          <p:nvPr/>
        </p:nvSpPr>
        <p:spPr>
          <a:xfrm>
            <a:off x="8930454" y="4197474"/>
            <a:ext cx="11706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ALLEGANY 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7a544b5ecd_0_7"/>
          <p:cNvSpPr txBox="1"/>
          <p:nvPr/>
        </p:nvSpPr>
        <p:spPr>
          <a:xfrm>
            <a:off x="10233360" y="4202565"/>
            <a:ext cx="10560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00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GARRETT CC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3DE26B7CD4842A319B21F7627F8A2" ma:contentTypeVersion="4" ma:contentTypeDescription="Create a new document." ma:contentTypeScope="" ma:versionID="8997ce15c1f5bfffafbf22d0f66922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b91acf0173590172983a49406d70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2222AD-C458-4B04-8227-B0CACDF0DD06}"/>
</file>

<file path=customXml/itemProps2.xml><?xml version="1.0" encoding="utf-8"?>
<ds:datastoreItem xmlns:ds="http://schemas.openxmlformats.org/officeDocument/2006/customXml" ds:itemID="{7114F5C3-2A40-4103-9FE0-99041D4B7CB3}"/>
</file>

<file path=customXml/itemProps3.xml><?xml version="1.0" encoding="utf-8"?>
<ds:datastoreItem xmlns:ds="http://schemas.openxmlformats.org/officeDocument/2006/customXml" ds:itemID="{7240178E-6C73-4C5A-BAE0-D341A85A39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Custom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CYBER RANGES FUNDED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MACC 2025 Response</dc:title>
  <dc:creator>Reiner,  Anthony</dc:creator>
  <cp:lastModifiedBy>Reiner,  Anthony</cp:lastModifiedBy>
  <cp:revision>1</cp:revision>
  <dcterms:created xsi:type="dcterms:W3CDTF">2006-08-16T00:00:00Z</dcterms:created>
  <dcterms:modified xsi:type="dcterms:W3CDTF">2025-09-15T17:49:10Z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0x0101006833DE26B7CD4842A319B21F7627F8A2</vt:lpwstr>
  </property>
</Properties>
</file>