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theme/theme1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58" r:id="rId3"/>
    <p:sldId id="268" r:id="rId4"/>
    <p:sldId id="269" r:id="rId5"/>
    <p:sldId id="263" r:id="rId6"/>
    <p:sldId id="267" r:id="rId7"/>
    <p:sldId id="27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51"/>
    <p:restoredTop sz="94674"/>
  </p:normalViewPr>
  <p:slideViewPr>
    <p:cSldViewPr snapToGrid="0" snapToObjects="1">
      <p:cViewPr varScale="1">
        <p:scale>
          <a:sx n="120" d="100"/>
          <a:sy n="120" d="100"/>
        </p:scale>
        <p:origin x="360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68518928730423"/>
          <c:y val="6.1824314567606821E-2"/>
          <c:w val="0.85561410036108998"/>
          <c:h val="0.7939440070482740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4925" cap="rnd">
              <a:solidFill>
                <a:srgbClr val="00808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34925" cap="rnd">
                <a:solidFill>
                  <a:srgbClr val="008080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2F3-4B5E-9504-85D041C1BB47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34925" cap="rnd">
                <a:solidFill>
                  <a:srgbClr val="008080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2F3-4B5E-9504-85D041C1BB47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754346F-E348-4119-9C53-2057E0B03A1F}" type="VALUE">
                      <a:rPr lang="en-US" sz="1400" b="1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spPr>
                <a:solidFill>
                  <a:schemeClr val="bg1"/>
                </a:solidFill>
                <a:ln>
                  <a:solidFill>
                    <a:srgbClr val="00808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2F3-4B5E-9504-85D041C1BB47}"/>
                </c:ext>
              </c:extLst>
            </c:dLbl>
            <c:dLbl>
              <c:idx val="1"/>
              <c:layout>
                <c:manualLayout>
                  <c:x val="-6.4349295992739489E-2"/>
                  <c:y val="5.024308554261148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8229311-2D8C-4A95-B917-CCEE5FA63FDE}" type="VALUE">
                      <a:rPr lang="en-US" sz="1400" b="1" smtClean="0"/>
                      <a:pPr>
                        <a:defRPr/>
                      </a:pPr>
                      <a:t>[VALUE]</a:t>
                    </a:fld>
                    <a:r>
                      <a:rPr lang="en-US" sz="1400" b="1" dirty="0"/>
                      <a:t>.0</a:t>
                    </a:r>
                  </a:p>
                </c:rich>
              </c:tx>
              <c:spPr>
                <a:solidFill>
                  <a:schemeClr val="bg1"/>
                </a:solidFill>
                <a:ln>
                  <a:solidFill>
                    <a:srgbClr val="00808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2F3-4B5E-9504-85D041C1BB47}"/>
                </c:ext>
              </c:extLst>
            </c:dLbl>
            <c:dLbl>
              <c:idx val="2"/>
              <c:layout>
                <c:manualLayout>
                  <c:x val="-6.4349295992739489E-2"/>
                  <c:y val="5.024308554261148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B5C8265-57BC-47E6-B314-E02EC59D88C3}" type="VALUE">
                      <a:rPr lang="en-US" sz="1400" b="1"/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spPr>
                <a:solidFill>
                  <a:schemeClr val="bg1"/>
                </a:solidFill>
                <a:ln>
                  <a:solidFill>
                    <a:srgbClr val="00808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2F3-4B5E-9504-85D041C1BB47}"/>
                </c:ext>
              </c:extLst>
            </c:dLbl>
            <c:dLbl>
              <c:idx val="3"/>
              <c:layout>
                <c:manualLayout>
                  <c:x val="-6.8664741139960558E-2"/>
                  <c:y val="5.024308554261148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9605A9D-CEB8-4B47-BE83-26588B968562}" type="VALUE">
                      <a:rPr lang="en-US" sz="1400" b="1"/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spPr>
                <a:solidFill>
                  <a:schemeClr val="bg1"/>
                </a:solidFill>
                <a:ln>
                  <a:solidFill>
                    <a:srgbClr val="00808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2F3-4B5E-9504-85D041C1BB47}"/>
                </c:ext>
              </c:extLst>
            </c:dLbl>
            <c:dLbl>
              <c:idx val="4"/>
              <c:layout>
                <c:manualLayout>
                  <c:x val="-4.8408830370533E-2"/>
                  <c:y val="-1.106704168258525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dirty="0"/>
                      <a:t>467.0</a:t>
                    </a:r>
                    <a:endParaRPr lang="en-US" dirty="0"/>
                  </a:p>
                </c:rich>
              </c:tx>
              <c:spPr>
                <a:solidFill>
                  <a:schemeClr val="bg1"/>
                </a:solidFill>
                <a:ln>
                  <a:solidFill>
                    <a:srgbClr val="00808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2F3-4B5E-9504-85D041C1BB47}"/>
                </c:ext>
              </c:extLst>
            </c:dLbl>
            <c:spPr>
              <a:noFill/>
              <a:ln>
                <a:solidFill>
                  <a:srgbClr val="00808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FY 2018</c:v>
                </c:pt>
                <c:pt idx="1">
                  <c:v>FY 2019</c:v>
                </c:pt>
                <c:pt idx="2">
                  <c:v>FY 2020</c:v>
                </c:pt>
                <c:pt idx="3">
                  <c:v>FY2021</c:v>
                </c:pt>
                <c:pt idx="4">
                  <c:v>FY2022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779.6</c:v>
                </c:pt>
                <c:pt idx="1">
                  <c:v>757</c:v>
                </c:pt>
                <c:pt idx="2">
                  <c:v>673.2</c:v>
                </c:pt>
                <c:pt idx="3">
                  <c:v>628.5</c:v>
                </c:pt>
                <c:pt idx="4">
                  <c:v>456.1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32F3-4B5E-9504-85D041C1BB4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03792488"/>
        <c:axId val="803793144"/>
      </c:lineChart>
      <c:catAx>
        <c:axId val="803792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3793144"/>
        <c:crosses val="autoZero"/>
        <c:auto val="1"/>
        <c:lblAlgn val="ctr"/>
        <c:lblOffset val="100"/>
        <c:noMultiLvlLbl val="0"/>
      </c:catAx>
      <c:valAx>
        <c:axId val="803793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3792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8562BF-B7CD-4B54-AD97-10BFB4F68DD4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F43BC42-1D58-406B-A8D6-52753889FAFE}">
      <dgm:prSet phldrT="[Text]"/>
      <dgm:spPr/>
      <dgm:t>
        <a:bodyPr/>
        <a:lstStyle/>
        <a:p>
          <a:r>
            <a:rPr lang="en-US" dirty="0"/>
            <a:t>Associate</a:t>
          </a:r>
        </a:p>
      </dgm:t>
    </dgm:pt>
    <dgm:pt modelId="{545DA6A2-0549-4E4A-B7F6-7C2A78344699}" type="parTrans" cxnId="{1903AD4F-8DD8-48DA-A433-991AD6CA43B0}">
      <dgm:prSet/>
      <dgm:spPr/>
      <dgm:t>
        <a:bodyPr/>
        <a:lstStyle/>
        <a:p>
          <a:endParaRPr lang="en-US"/>
        </a:p>
      </dgm:t>
    </dgm:pt>
    <dgm:pt modelId="{1BA83D78-AD95-4B94-BBF1-C967AC8B8800}" type="sibTrans" cxnId="{1903AD4F-8DD8-48DA-A433-991AD6CA43B0}">
      <dgm:prSet/>
      <dgm:spPr/>
      <dgm:t>
        <a:bodyPr/>
        <a:lstStyle/>
        <a:p>
          <a:endParaRPr lang="en-US"/>
        </a:p>
      </dgm:t>
    </dgm:pt>
    <dgm:pt modelId="{9949339A-162C-4396-BC6E-A120D02DE1E4}">
      <dgm:prSet phldrT="[Text]"/>
      <dgm:spPr/>
      <dgm:t>
        <a:bodyPr/>
        <a:lstStyle/>
        <a:p>
          <a:r>
            <a:rPr lang="en-US" dirty="0"/>
            <a:t>Bachelor</a:t>
          </a:r>
        </a:p>
      </dgm:t>
    </dgm:pt>
    <dgm:pt modelId="{B9314943-EC69-4013-A605-6ED24ECAD8C5}" type="parTrans" cxnId="{5B124661-B349-4AC3-8222-8973611046A4}">
      <dgm:prSet/>
      <dgm:spPr/>
      <dgm:t>
        <a:bodyPr/>
        <a:lstStyle/>
        <a:p>
          <a:endParaRPr lang="en-US"/>
        </a:p>
      </dgm:t>
    </dgm:pt>
    <dgm:pt modelId="{D280A5A1-8842-4C0B-99AA-6635AED74F09}" type="sibTrans" cxnId="{5B124661-B349-4AC3-8222-8973611046A4}">
      <dgm:prSet/>
      <dgm:spPr/>
      <dgm:t>
        <a:bodyPr/>
        <a:lstStyle/>
        <a:p>
          <a:endParaRPr lang="en-US"/>
        </a:p>
      </dgm:t>
    </dgm:pt>
    <dgm:pt modelId="{3694A012-3170-4CF7-953A-322822F7846E}">
      <dgm:prSet phldrT="[Text]"/>
      <dgm:spPr/>
      <dgm:t>
        <a:bodyPr/>
        <a:lstStyle/>
        <a:p>
          <a:r>
            <a:rPr lang="en-US" dirty="0"/>
            <a:t>Business Administration </a:t>
          </a:r>
        </a:p>
      </dgm:t>
    </dgm:pt>
    <dgm:pt modelId="{5B2E1988-DB5E-47A8-A065-055F4E65FFCF}" type="parTrans" cxnId="{88D2A035-89C6-4390-8381-CA0FAD644FCF}">
      <dgm:prSet/>
      <dgm:spPr/>
      <dgm:t>
        <a:bodyPr/>
        <a:lstStyle/>
        <a:p>
          <a:endParaRPr lang="en-US"/>
        </a:p>
      </dgm:t>
    </dgm:pt>
    <dgm:pt modelId="{E82516B4-3A9C-41F6-AA42-275F28FD3923}" type="sibTrans" cxnId="{88D2A035-89C6-4390-8381-CA0FAD644FCF}">
      <dgm:prSet/>
      <dgm:spPr/>
      <dgm:t>
        <a:bodyPr/>
        <a:lstStyle/>
        <a:p>
          <a:endParaRPr lang="en-US"/>
        </a:p>
      </dgm:t>
    </dgm:pt>
    <dgm:pt modelId="{7E3B4C3E-09D5-4EDF-B80A-03701C5F0E07}">
      <dgm:prSet phldrT="[Text]"/>
      <dgm:spPr/>
      <dgm:t>
        <a:bodyPr/>
        <a:lstStyle/>
        <a:p>
          <a:r>
            <a:rPr lang="en-US" dirty="0"/>
            <a:t>Cybersecurity Management &amp; Policy </a:t>
          </a:r>
        </a:p>
      </dgm:t>
    </dgm:pt>
    <dgm:pt modelId="{8BBC04B2-D9B7-4B3C-9AF4-D13DB667BB08}" type="parTrans" cxnId="{3AC937A7-7181-4ADF-B058-46FFF8B4B6A7}">
      <dgm:prSet/>
      <dgm:spPr/>
      <dgm:t>
        <a:bodyPr/>
        <a:lstStyle/>
        <a:p>
          <a:endParaRPr lang="en-US"/>
        </a:p>
      </dgm:t>
    </dgm:pt>
    <dgm:pt modelId="{442F3AC1-2049-4188-8675-F8DFD60564F7}" type="sibTrans" cxnId="{3AC937A7-7181-4ADF-B058-46FFF8B4B6A7}">
      <dgm:prSet/>
      <dgm:spPr/>
      <dgm:t>
        <a:bodyPr/>
        <a:lstStyle/>
        <a:p>
          <a:endParaRPr lang="en-US"/>
        </a:p>
      </dgm:t>
    </dgm:pt>
    <dgm:pt modelId="{D04CE2E4-53AE-41C3-890E-B4A07BCE2F3A}">
      <dgm:prSet phldrT="[Text]"/>
      <dgm:spPr/>
      <dgm:t>
        <a:bodyPr/>
        <a:lstStyle/>
        <a:p>
          <a:r>
            <a:rPr lang="en-US" dirty="0"/>
            <a:t>Master</a:t>
          </a:r>
        </a:p>
      </dgm:t>
    </dgm:pt>
    <dgm:pt modelId="{0199C928-78B8-43BE-BFE1-2618FC7262B5}" type="parTrans" cxnId="{BD8E2216-84BC-425E-98DC-6A532C4A3671}">
      <dgm:prSet/>
      <dgm:spPr/>
      <dgm:t>
        <a:bodyPr/>
        <a:lstStyle/>
        <a:p>
          <a:endParaRPr lang="en-US"/>
        </a:p>
      </dgm:t>
    </dgm:pt>
    <dgm:pt modelId="{C2914F0E-401D-4142-9FF1-A92E0BCF8E2D}" type="sibTrans" cxnId="{BD8E2216-84BC-425E-98DC-6A532C4A3671}">
      <dgm:prSet/>
      <dgm:spPr/>
      <dgm:t>
        <a:bodyPr/>
        <a:lstStyle/>
        <a:p>
          <a:endParaRPr lang="en-US"/>
        </a:p>
      </dgm:t>
    </dgm:pt>
    <dgm:pt modelId="{E96B6EAA-0902-4CD8-A10D-08A5AB3F5ACF}">
      <dgm:prSet phldrT="[Text]"/>
      <dgm:spPr/>
      <dgm:t>
        <a:bodyPr/>
        <a:lstStyle/>
        <a:p>
          <a:r>
            <a:rPr lang="en-US" dirty="0"/>
            <a:t>Leadership in Teaching </a:t>
          </a:r>
        </a:p>
      </dgm:t>
    </dgm:pt>
    <dgm:pt modelId="{0CBEB66D-F2DD-49C5-A73A-FD38DBA726E6}" type="parTrans" cxnId="{1B7BE0B0-F622-4A14-BA50-6BABD57DE167}">
      <dgm:prSet/>
      <dgm:spPr/>
      <dgm:t>
        <a:bodyPr/>
        <a:lstStyle/>
        <a:p>
          <a:endParaRPr lang="en-US"/>
        </a:p>
      </dgm:t>
    </dgm:pt>
    <dgm:pt modelId="{9C90547B-6E76-401C-97A5-D7EB71250C0B}" type="sibTrans" cxnId="{1B7BE0B0-F622-4A14-BA50-6BABD57DE167}">
      <dgm:prSet/>
      <dgm:spPr/>
      <dgm:t>
        <a:bodyPr/>
        <a:lstStyle/>
        <a:p>
          <a:endParaRPr lang="en-US"/>
        </a:p>
      </dgm:t>
    </dgm:pt>
    <dgm:pt modelId="{69948A0C-5686-4470-9F6A-CB9D458CE567}">
      <dgm:prSet phldrT="[Text]"/>
      <dgm:spPr/>
      <dgm:t>
        <a:bodyPr/>
        <a:lstStyle/>
        <a:p>
          <a:r>
            <a:rPr lang="en-US" dirty="0"/>
            <a:t>Engineering (Electrical) </a:t>
          </a:r>
        </a:p>
      </dgm:t>
    </dgm:pt>
    <dgm:pt modelId="{173BC1B5-1784-4EFA-BD9A-60B5A67835D9}" type="parTrans" cxnId="{A4716958-A9AC-4D77-B4F1-119CA9AE9DB7}">
      <dgm:prSet/>
      <dgm:spPr/>
      <dgm:t>
        <a:bodyPr/>
        <a:lstStyle/>
        <a:p>
          <a:endParaRPr lang="en-US"/>
        </a:p>
      </dgm:t>
    </dgm:pt>
    <dgm:pt modelId="{11137AEA-3AD8-4116-B245-5D9D343DC704}" type="sibTrans" cxnId="{A4716958-A9AC-4D77-B4F1-119CA9AE9DB7}">
      <dgm:prSet/>
      <dgm:spPr/>
      <dgm:t>
        <a:bodyPr/>
        <a:lstStyle/>
        <a:p>
          <a:endParaRPr lang="en-US"/>
        </a:p>
      </dgm:t>
    </dgm:pt>
    <dgm:pt modelId="{0F69E215-ADAD-4816-B34B-D0E798A205FB}">
      <dgm:prSet phldrT="[Text]"/>
      <dgm:spPr/>
      <dgm:t>
        <a:bodyPr/>
        <a:lstStyle/>
        <a:p>
          <a:r>
            <a:rPr lang="en-US" dirty="0"/>
            <a:t>Information Systems Management </a:t>
          </a:r>
        </a:p>
      </dgm:t>
    </dgm:pt>
    <dgm:pt modelId="{915F6BA9-1377-426B-8C60-2A3947E620D8}" type="parTrans" cxnId="{00D0AF95-91CE-459A-AF9B-561CF2DAD91E}">
      <dgm:prSet/>
      <dgm:spPr/>
      <dgm:t>
        <a:bodyPr/>
        <a:lstStyle/>
        <a:p>
          <a:endParaRPr lang="en-US"/>
        </a:p>
      </dgm:t>
    </dgm:pt>
    <dgm:pt modelId="{A8FCC4B2-72A0-488E-AC9F-D13091C17513}" type="sibTrans" cxnId="{00D0AF95-91CE-459A-AF9B-561CF2DAD91E}">
      <dgm:prSet/>
      <dgm:spPr/>
      <dgm:t>
        <a:bodyPr/>
        <a:lstStyle/>
        <a:p>
          <a:endParaRPr lang="en-US"/>
        </a:p>
      </dgm:t>
    </dgm:pt>
    <dgm:pt modelId="{7C2DCABF-10CD-4C6B-B917-925E5EFB7DC2}">
      <dgm:prSet phldrT="[Text]"/>
      <dgm:spPr/>
      <dgm:t>
        <a:bodyPr/>
        <a:lstStyle/>
        <a:p>
          <a:r>
            <a:rPr lang="en-US" dirty="0"/>
            <a:t>Liberal Studies/Elementary Education </a:t>
          </a:r>
        </a:p>
      </dgm:t>
    </dgm:pt>
    <dgm:pt modelId="{7135D480-A9BC-4BD1-A740-D468CB49E80D}" type="parTrans" cxnId="{E4B5AA02-434E-4B2B-A0C9-12FB258A52E5}">
      <dgm:prSet/>
      <dgm:spPr/>
      <dgm:t>
        <a:bodyPr/>
        <a:lstStyle/>
        <a:p>
          <a:endParaRPr lang="en-US"/>
        </a:p>
      </dgm:t>
    </dgm:pt>
    <dgm:pt modelId="{D3F12C70-07EF-4983-998D-F55C014F8657}" type="sibTrans" cxnId="{E4B5AA02-434E-4B2B-A0C9-12FB258A52E5}">
      <dgm:prSet/>
      <dgm:spPr/>
      <dgm:t>
        <a:bodyPr/>
        <a:lstStyle/>
        <a:p>
          <a:endParaRPr lang="en-US"/>
        </a:p>
      </dgm:t>
    </dgm:pt>
    <dgm:pt modelId="{1DBC921B-5B77-4249-B661-C0B065DCDBC6}">
      <dgm:prSet phldrT="[Text]"/>
      <dgm:spPr/>
      <dgm:t>
        <a:bodyPr/>
        <a:lstStyle/>
        <a:p>
          <a:r>
            <a:rPr lang="en-US" dirty="0"/>
            <a:t>Management Studies </a:t>
          </a:r>
        </a:p>
      </dgm:t>
    </dgm:pt>
    <dgm:pt modelId="{78F468E1-1537-47CD-9FEF-8306BF9AF42F}" type="parTrans" cxnId="{363E2F0A-1EC1-4BC8-A9C3-D2FEC5410193}">
      <dgm:prSet/>
      <dgm:spPr/>
      <dgm:t>
        <a:bodyPr/>
        <a:lstStyle/>
        <a:p>
          <a:endParaRPr lang="en-US"/>
        </a:p>
      </dgm:t>
    </dgm:pt>
    <dgm:pt modelId="{827614B7-55DD-4172-927C-5777862FEFFF}" type="sibTrans" cxnId="{363E2F0A-1EC1-4BC8-A9C3-D2FEC5410193}">
      <dgm:prSet/>
      <dgm:spPr/>
      <dgm:t>
        <a:bodyPr/>
        <a:lstStyle/>
        <a:p>
          <a:endParaRPr lang="en-US"/>
        </a:p>
      </dgm:t>
    </dgm:pt>
    <dgm:pt modelId="{76980294-8433-4DD3-B689-042DC3CDA47A}">
      <dgm:prSet phldrT="[Text]"/>
      <dgm:spPr/>
      <dgm:t>
        <a:bodyPr/>
        <a:lstStyle/>
        <a:p>
          <a:r>
            <a:rPr lang="en-US" dirty="0"/>
            <a:t>Homeland Security </a:t>
          </a:r>
        </a:p>
      </dgm:t>
    </dgm:pt>
    <dgm:pt modelId="{9592BDF0-1FC7-4ECA-A2F4-814189092D70}" type="parTrans" cxnId="{19B48E6B-C918-48D7-9BAD-9ACDB8701E64}">
      <dgm:prSet/>
      <dgm:spPr/>
      <dgm:t>
        <a:bodyPr/>
        <a:lstStyle/>
        <a:p>
          <a:endParaRPr lang="en-US"/>
        </a:p>
      </dgm:t>
    </dgm:pt>
    <dgm:pt modelId="{38DCC297-106B-4954-B4F1-45740BE3C315}" type="sibTrans" cxnId="{19B48E6B-C918-48D7-9BAD-9ACDB8701E64}">
      <dgm:prSet/>
      <dgm:spPr/>
      <dgm:t>
        <a:bodyPr/>
        <a:lstStyle/>
        <a:p>
          <a:endParaRPr lang="en-US"/>
        </a:p>
      </dgm:t>
    </dgm:pt>
    <dgm:pt modelId="{BAE49C00-A4F6-45F6-8AD4-15E97B891FC8}">
      <dgm:prSet phldrT="[Text]"/>
      <dgm:spPr/>
      <dgm:t>
        <a:bodyPr/>
        <a:lstStyle/>
        <a:p>
          <a:r>
            <a:rPr lang="en-US" dirty="0"/>
            <a:t>Teaching </a:t>
          </a:r>
        </a:p>
      </dgm:t>
    </dgm:pt>
    <dgm:pt modelId="{04678457-0AE5-431E-8720-7CC5A6F77399}" type="parTrans" cxnId="{FA5F23A8-9E91-45B3-B2D7-5BDB8DF329C8}">
      <dgm:prSet/>
      <dgm:spPr/>
      <dgm:t>
        <a:bodyPr/>
        <a:lstStyle/>
        <a:p>
          <a:endParaRPr lang="en-US"/>
        </a:p>
      </dgm:t>
    </dgm:pt>
    <dgm:pt modelId="{56E19AD5-77D6-41F2-ACF1-C8D9E409F6F6}" type="sibTrans" cxnId="{FA5F23A8-9E91-45B3-B2D7-5BDB8DF329C8}">
      <dgm:prSet/>
      <dgm:spPr/>
      <dgm:t>
        <a:bodyPr/>
        <a:lstStyle/>
        <a:p>
          <a:endParaRPr lang="en-US"/>
        </a:p>
      </dgm:t>
    </dgm:pt>
    <dgm:pt modelId="{3960B1F1-BBFB-4381-AAEF-A5AB3CDDAD1C}">
      <dgm:prSet phldrT="[Text]"/>
      <dgm:spPr/>
      <dgm:t>
        <a:bodyPr/>
        <a:lstStyle/>
        <a:p>
          <a:r>
            <a:rPr lang="en-US" dirty="0"/>
            <a:t>Nursing</a:t>
          </a:r>
        </a:p>
      </dgm:t>
    </dgm:pt>
    <dgm:pt modelId="{5FE5620F-38F0-488B-A71C-15102E510B5C}" type="parTrans" cxnId="{64C7756E-E178-437C-B5DE-7A35EE987F76}">
      <dgm:prSet/>
      <dgm:spPr/>
      <dgm:t>
        <a:bodyPr/>
        <a:lstStyle/>
        <a:p>
          <a:endParaRPr lang="en-US"/>
        </a:p>
      </dgm:t>
    </dgm:pt>
    <dgm:pt modelId="{04CB0602-F65D-4FBF-AB5C-CDB5789D61BB}" type="sibTrans" cxnId="{64C7756E-E178-437C-B5DE-7A35EE987F76}">
      <dgm:prSet/>
      <dgm:spPr/>
      <dgm:t>
        <a:bodyPr/>
        <a:lstStyle/>
        <a:p>
          <a:endParaRPr lang="en-US"/>
        </a:p>
      </dgm:t>
    </dgm:pt>
    <dgm:pt modelId="{F6B99751-737C-46F1-AA35-177F5F0C6776}">
      <dgm:prSet phldrT="[Text]"/>
      <dgm:spPr/>
      <dgm:t>
        <a:bodyPr/>
        <a:lstStyle/>
        <a:p>
          <a:r>
            <a:rPr lang="en-US" dirty="0"/>
            <a:t>Leadership in Nursing Administration (Concentration)</a:t>
          </a:r>
        </a:p>
      </dgm:t>
    </dgm:pt>
    <dgm:pt modelId="{9103EC95-6702-4680-95F3-EF2B4821B552}" type="parTrans" cxnId="{59A3A6B2-3A7F-4D9A-A4F8-E9ADE8F18CAA}">
      <dgm:prSet/>
      <dgm:spPr/>
      <dgm:t>
        <a:bodyPr/>
        <a:lstStyle/>
        <a:p>
          <a:endParaRPr lang="en-US"/>
        </a:p>
      </dgm:t>
    </dgm:pt>
    <dgm:pt modelId="{6100C8B4-F537-4D2B-A726-40C34196600A}" type="sibTrans" cxnId="{59A3A6B2-3A7F-4D9A-A4F8-E9ADE8F18CAA}">
      <dgm:prSet/>
      <dgm:spPr/>
      <dgm:t>
        <a:bodyPr/>
        <a:lstStyle/>
        <a:p>
          <a:endParaRPr lang="en-US"/>
        </a:p>
      </dgm:t>
    </dgm:pt>
    <dgm:pt modelId="{E1661462-1C6D-49CF-A218-0A98186024F3}">
      <dgm:prSet phldrT="[Text]"/>
      <dgm:spPr/>
      <dgm:t>
        <a:bodyPr/>
        <a:lstStyle/>
        <a:p>
          <a:r>
            <a:rPr lang="en-US" dirty="0"/>
            <a:t>Leadership in Nursing Education (Concentration) </a:t>
          </a:r>
        </a:p>
      </dgm:t>
    </dgm:pt>
    <dgm:pt modelId="{FC141780-51DF-4485-B7D5-737F82C6F430}" type="parTrans" cxnId="{E579A5DC-7594-43ED-B28E-E2D6CDD043A7}">
      <dgm:prSet/>
      <dgm:spPr/>
      <dgm:t>
        <a:bodyPr/>
        <a:lstStyle/>
        <a:p>
          <a:endParaRPr lang="en-US"/>
        </a:p>
      </dgm:t>
    </dgm:pt>
    <dgm:pt modelId="{A2C979AF-4F8E-40E0-AA3E-85886F6D6EBD}" type="sibTrans" cxnId="{E579A5DC-7594-43ED-B28E-E2D6CDD043A7}">
      <dgm:prSet/>
      <dgm:spPr/>
      <dgm:t>
        <a:bodyPr/>
        <a:lstStyle/>
        <a:p>
          <a:endParaRPr lang="en-US"/>
        </a:p>
      </dgm:t>
    </dgm:pt>
    <dgm:pt modelId="{C3CC025A-C4E1-4C05-BFD8-115AC848928A}">
      <dgm:prSet phldrT="[Text]"/>
      <dgm:spPr/>
      <dgm:t>
        <a:bodyPr/>
        <a:lstStyle/>
        <a:p>
          <a:r>
            <a:rPr lang="en-US" dirty="0"/>
            <a:t>Business Administration Transfer</a:t>
          </a:r>
        </a:p>
      </dgm:t>
    </dgm:pt>
    <dgm:pt modelId="{25BCF8FB-B49C-45D0-A476-D79E219E8EC0}" type="sibTrans" cxnId="{91AB3288-F09E-4DE8-99D3-C84809F8B7C2}">
      <dgm:prSet/>
      <dgm:spPr/>
      <dgm:t>
        <a:bodyPr/>
        <a:lstStyle/>
        <a:p>
          <a:endParaRPr lang="en-US"/>
        </a:p>
      </dgm:t>
    </dgm:pt>
    <dgm:pt modelId="{70B2D51E-ECBB-4C3E-8CF0-217658609FB2}" type="parTrans" cxnId="{91AB3288-F09E-4DE8-99D3-C84809F8B7C2}">
      <dgm:prSet/>
      <dgm:spPr/>
      <dgm:t>
        <a:bodyPr/>
        <a:lstStyle/>
        <a:p>
          <a:endParaRPr lang="en-US"/>
        </a:p>
      </dgm:t>
    </dgm:pt>
    <dgm:pt modelId="{B3025BD6-0D47-4620-8D97-D24DDBED4158}">
      <dgm:prSet phldrT="[Text]"/>
      <dgm:spPr/>
      <dgm:t>
        <a:bodyPr/>
        <a:lstStyle/>
        <a:p>
          <a:r>
            <a:rPr lang="en-US" dirty="0"/>
            <a:t>Elementary Education</a:t>
          </a:r>
        </a:p>
      </dgm:t>
    </dgm:pt>
    <dgm:pt modelId="{023EE4AB-451F-4C05-B4B6-ED0D438A6B93}" type="sibTrans" cxnId="{E1A2DF78-450E-4507-88E9-3BBB20102016}">
      <dgm:prSet/>
      <dgm:spPr/>
      <dgm:t>
        <a:bodyPr/>
        <a:lstStyle/>
        <a:p>
          <a:endParaRPr lang="en-US"/>
        </a:p>
      </dgm:t>
    </dgm:pt>
    <dgm:pt modelId="{F8753675-BA61-44A3-8190-070D064A5AB7}" type="parTrans" cxnId="{E1A2DF78-450E-4507-88E9-3BBB20102016}">
      <dgm:prSet/>
      <dgm:spPr/>
      <dgm:t>
        <a:bodyPr/>
        <a:lstStyle/>
        <a:p>
          <a:endParaRPr lang="en-US"/>
        </a:p>
      </dgm:t>
    </dgm:pt>
    <dgm:pt modelId="{B853A776-9FAC-43B9-9E51-4DD5EBC860D6}">
      <dgm:prSet phldrT="[Text]"/>
      <dgm:spPr/>
      <dgm:t>
        <a:bodyPr/>
        <a:lstStyle/>
        <a:p>
          <a:r>
            <a:rPr lang="en-US" dirty="0"/>
            <a:t>Electrical Engineering </a:t>
          </a:r>
        </a:p>
      </dgm:t>
    </dgm:pt>
    <dgm:pt modelId="{73772CFB-3311-47B9-89FE-7005F1996C78}" type="sibTrans" cxnId="{720E7AF5-B6DB-4C49-B637-4E789454CBDA}">
      <dgm:prSet/>
      <dgm:spPr/>
      <dgm:t>
        <a:bodyPr/>
        <a:lstStyle/>
        <a:p>
          <a:endParaRPr lang="en-US"/>
        </a:p>
      </dgm:t>
    </dgm:pt>
    <dgm:pt modelId="{A57F8B89-0350-4A68-95EC-70CCFB4B5D88}" type="parTrans" cxnId="{720E7AF5-B6DB-4C49-B637-4E789454CBDA}">
      <dgm:prSet/>
      <dgm:spPr/>
      <dgm:t>
        <a:bodyPr/>
        <a:lstStyle/>
        <a:p>
          <a:endParaRPr lang="en-US"/>
        </a:p>
      </dgm:t>
    </dgm:pt>
    <dgm:pt modelId="{73F3EA32-BBE3-453E-92D7-B5829FE3D6E5}">
      <dgm:prSet phldrT="[Text]"/>
      <dgm:spPr/>
      <dgm:t>
        <a:bodyPr/>
        <a:lstStyle/>
        <a:p>
          <a:r>
            <a:rPr lang="en-US" dirty="0"/>
            <a:t>Homeland Security Management </a:t>
          </a:r>
        </a:p>
      </dgm:t>
    </dgm:pt>
    <dgm:pt modelId="{293C30E2-C256-4294-A791-3887E4C2B0D7}" type="sibTrans" cxnId="{07E3A001-71C4-4CC8-A342-0FE97E1A01FC}">
      <dgm:prSet/>
      <dgm:spPr/>
      <dgm:t>
        <a:bodyPr/>
        <a:lstStyle/>
        <a:p>
          <a:endParaRPr lang="en-US"/>
        </a:p>
      </dgm:t>
    </dgm:pt>
    <dgm:pt modelId="{9AEF254C-BF98-4CFB-AD84-3A7F68352743}" type="parTrans" cxnId="{07E3A001-71C4-4CC8-A342-0FE97E1A01FC}">
      <dgm:prSet/>
      <dgm:spPr/>
      <dgm:t>
        <a:bodyPr/>
        <a:lstStyle/>
        <a:p>
          <a:endParaRPr lang="en-US"/>
        </a:p>
      </dgm:t>
    </dgm:pt>
    <dgm:pt modelId="{C129B08D-FD0F-4F99-AD78-187DE2E379F4}">
      <dgm:prSet phldrT="[Text]"/>
      <dgm:spPr/>
      <dgm:t>
        <a:bodyPr/>
        <a:lstStyle/>
        <a:p>
          <a:r>
            <a:rPr lang="en-US" dirty="0"/>
            <a:t>Information Assurance and Cybersecurity </a:t>
          </a:r>
        </a:p>
      </dgm:t>
    </dgm:pt>
    <dgm:pt modelId="{862A5619-26AB-4A53-8FF7-7930E5C68859}" type="sibTrans" cxnId="{6CA773DD-C4D2-49B6-B03B-399C13178DC0}">
      <dgm:prSet/>
      <dgm:spPr/>
      <dgm:t>
        <a:bodyPr/>
        <a:lstStyle/>
        <a:p>
          <a:endParaRPr lang="en-US"/>
        </a:p>
      </dgm:t>
    </dgm:pt>
    <dgm:pt modelId="{178C3BFE-CCFD-491E-A142-BAC421A8363C}" type="parTrans" cxnId="{6CA773DD-C4D2-49B6-B03B-399C13178DC0}">
      <dgm:prSet/>
      <dgm:spPr/>
      <dgm:t>
        <a:bodyPr/>
        <a:lstStyle/>
        <a:p>
          <a:endParaRPr lang="en-US"/>
        </a:p>
      </dgm:t>
    </dgm:pt>
    <dgm:pt modelId="{C58ECFC0-5977-4730-9267-989B95D979B9}" type="pres">
      <dgm:prSet presAssocID="{DE8562BF-B7CD-4B54-AD97-10BFB4F68D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DAB6C8-0172-476B-9264-52679EC3B0F7}" type="pres">
      <dgm:prSet presAssocID="{DF43BC42-1D58-406B-A8D6-52753889FAFE}" presName="composite" presStyleCnt="0"/>
      <dgm:spPr/>
    </dgm:pt>
    <dgm:pt modelId="{6993EB5A-DF0D-46CA-BEF5-171DA8B06C61}" type="pres">
      <dgm:prSet presAssocID="{DF43BC42-1D58-406B-A8D6-52753889FAF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B8DB76-2334-4307-ACE2-0A142244BA5F}" type="pres">
      <dgm:prSet presAssocID="{DF43BC42-1D58-406B-A8D6-52753889FAFE}" presName="desTx" presStyleLbl="alignAccFollowNode1" presStyleIdx="0" presStyleCnt="3" custLinFactNeighborX="-103" custLinFactNeighborY="5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B9B667-CD7B-46E0-8161-75E81065E47A}" type="pres">
      <dgm:prSet presAssocID="{1BA83D78-AD95-4B94-BBF1-C967AC8B8800}" presName="space" presStyleCnt="0"/>
      <dgm:spPr/>
    </dgm:pt>
    <dgm:pt modelId="{ACE7AE05-4BA1-40DE-B9E3-D122F3460BD2}" type="pres">
      <dgm:prSet presAssocID="{9949339A-162C-4396-BC6E-A120D02DE1E4}" presName="composite" presStyleCnt="0"/>
      <dgm:spPr/>
    </dgm:pt>
    <dgm:pt modelId="{85426148-7902-4462-91DD-61AA895B9853}" type="pres">
      <dgm:prSet presAssocID="{9949339A-162C-4396-BC6E-A120D02DE1E4}" presName="parTx" presStyleLbl="alignNode1" presStyleIdx="1" presStyleCnt="3" custLinFactNeighborY="116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794190-DF1A-4D7C-AF2D-B007E4463954}" type="pres">
      <dgm:prSet presAssocID="{9949339A-162C-4396-BC6E-A120D02DE1E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E44099-D743-4F5A-814C-BA5439A1C3E1}" type="pres">
      <dgm:prSet presAssocID="{D280A5A1-8842-4C0B-99AA-6635AED74F09}" presName="space" presStyleCnt="0"/>
      <dgm:spPr/>
    </dgm:pt>
    <dgm:pt modelId="{4F83BF81-2C7E-469A-8242-67B5FE036B77}" type="pres">
      <dgm:prSet presAssocID="{D04CE2E4-53AE-41C3-890E-B4A07BCE2F3A}" presName="composite" presStyleCnt="0"/>
      <dgm:spPr/>
    </dgm:pt>
    <dgm:pt modelId="{612B159D-21A3-4AE5-9A66-94FFB1ED39AA}" type="pres">
      <dgm:prSet presAssocID="{D04CE2E4-53AE-41C3-890E-B4A07BCE2F3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CF9832-3495-49AA-94DB-3D7D003702EE}" type="pres">
      <dgm:prSet presAssocID="{D04CE2E4-53AE-41C3-890E-B4A07BCE2F3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54541D-80DE-416A-81DE-99ED0796C66A}" type="presOf" srcId="{3960B1F1-BBFB-4381-AAEF-A5AB3CDDAD1C}" destId="{3FCF9832-3495-49AA-94DB-3D7D003702EE}" srcOrd="0" destOrd="2" presId="urn:microsoft.com/office/officeart/2005/8/layout/hList1"/>
    <dgm:cxn modelId="{6CA773DD-C4D2-49B6-B03B-399C13178DC0}" srcId="{DF43BC42-1D58-406B-A8D6-52753889FAFE}" destId="{C129B08D-FD0F-4F99-AD78-187DE2E379F4}" srcOrd="4" destOrd="0" parTransId="{178C3BFE-CCFD-491E-A142-BAC421A8363C}" sibTransId="{862A5619-26AB-4A53-8FF7-7930E5C68859}"/>
    <dgm:cxn modelId="{58CB986D-05C5-4425-A2A2-8E8F7688DC47}" type="presOf" srcId="{0F69E215-ADAD-4816-B34B-D0E798A205FB}" destId="{B5794190-DF1A-4D7C-AF2D-B007E4463954}" srcOrd="0" destOrd="3" presId="urn:microsoft.com/office/officeart/2005/8/layout/hList1"/>
    <dgm:cxn modelId="{E2269FFB-76CB-41BF-AE5A-86FA3D688758}" type="presOf" srcId="{BAE49C00-A4F6-45F6-8AD4-15E97B891FC8}" destId="{3FCF9832-3495-49AA-94DB-3D7D003702EE}" srcOrd="0" destOrd="1" presId="urn:microsoft.com/office/officeart/2005/8/layout/hList1"/>
    <dgm:cxn modelId="{720E7AF5-B6DB-4C49-B637-4E789454CBDA}" srcId="{DF43BC42-1D58-406B-A8D6-52753889FAFE}" destId="{B853A776-9FAC-43B9-9E51-4DD5EBC860D6}" srcOrd="2" destOrd="0" parTransId="{A57F8B89-0350-4A68-95EC-70CCFB4B5D88}" sibTransId="{73772CFB-3311-47B9-89FE-7005F1996C78}"/>
    <dgm:cxn modelId="{7CD0EAA3-E1E4-4A85-A70F-1CE3D08AD735}" type="presOf" srcId="{D04CE2E4-53AE-41C3-890E-B4A07BCE2F3A}" destId="{612B159D-21A3-4AE5-9A66-94FFB1ED39AA}" srcOrd="0" destOrd="0" presId="urn:microsoft.com/office/officeart/2005/8/layout/hList1"/>
    <dgm:cxn modelId="{E579A5DC-7594-43ED-B28E-E2D6CDD043A7}" srcId="{3960B1F1-BBFB-4381-AAEF-A5AB3CDDAD1C}" destId="{E1661462-1C6D-49CF-A218-0A98186024F3}" srcOrd="1" destOrd="0" parTransId="{FC141780-51DF-4485-B7D5-737F82C6F430}" sibTransId="{A2C979AF-4F8E-40E0-AA3E-85886F6D6EBD}"/>
    <dgm:cxn modelId="{07E3A001-71C4-4CC8-A342-0FE97E1A01FC}" srcId="{DF43BC42-1D58-406B-A8D6-52753889FAFE}" destId="{73F3EA32-BBE3-453E-92D7-B5829FE3D6E5}" srcOrd="3" destOrd="0" parTransId="{9AEF254C-BF98-4CFB-AD84-3A7F68352743}" sibTransId="{293C30E2-C256-4294-A791-3887E4C2B0D7}"/>
    <dgm:cxn modelId="{AFBF7CE1-0E3D-414C-9CEA-28FCC0F66E7D}" type="presOf" srcId="{7E3B4C3E-09D5-4EDF-B80A-03701C5F0E07}" destId="{B5794190-DF1A-4D7C-AF2D-B007E4463954}" srcOrd="0" destOrd="1" presId="urn:microsoft.com/office/officeart/2005/8/layout/hList1"/>
    <dgm:cxn modelId="{BD8E2216-84BC-425E-98DC-6A532C4A3671}" srcId="{DE8562BF-B7CD-4B54-AD97-10BFB4F68DD4}" destId="{D04CE2E4-53AE-41C3-890E-B4A07BCE2F3A}" srcOrd="2" destOrd="0" parTransId="{0199C928-78B8-43BE-BFE1-2618FC7262B5}" sibTransId="{C2914F0E-401D-4142-9FF1-A92E0BCF8E2D}"/>
    <dgm:cxn modelId="{6B5E01EC-D69E-4469-8716-2A7649A102EB}" type="presOf" srcId="{7C2DCABF-10CD-4C6B-B917-925E5EFB7DC2}" destId="{B5794190-DF1A-4D7C-AF2D-B007E4463954}" srcOrd="0" destOrd="4" presId="urn:microsoft.com/office/officeart/2005/8/layout/hList1"/>
    <dgm:cxn modelId="{363E2F0A-1EC1-4BC8-A9C3-D2FEC5410193}" srcId="{9949339A-162C-4396-BC6E-A120D02DE1E4}" destId="{1DBC921B-5B77-4249-B661-C0B065DCDBC6}" srcOrd="5" destOrd="0" parTransId="{78F468E1-1537-47CD-9FEF-8306BF9AF42F}" sibTransId="{827614B7-55DD-4172-927C-5777862FEFFF}"/>
    <dgm:cxn modelId="{0A201E2F-C1DB-4277-8552-3A7BAA0CF975}" type="presOf" srcId="{76980294-8433-4DD3-B689-042DC3CDA47A}" destId="{B5794190-DF1A-4D7C-AF2D-B007E4463954}" srcOrd="0" destOrd="6" presId="urn:microsoft.com/office/officeart/2005/8/layout/hList1"/>
    <dgm:cxn modelId="{1B7BE0B0-F622-4A14-BA50-6BABD57DE167}" srcId="{D04CE2E4-53AE-41C3-890E-B4A07BCE2F3A}" destId="{E96B6EAA-0902-4CD8-A10D-08A5AB3F5ACF}" srcOrd="0" destOrd="0" parTransId="{0CBEB66D-F2DD-49C5-A73A-FD38DBA726E6}" sibTransId="{9C90547B-6E76-401C-97A5-D7EB71250C0B}"/>
    <dgm:cxn modelId="{050752A7-3AB5-4283-B218-EAA44468637A}" type="presOf" srcId="{3694A012-3170-4CF7-953A-322822F7846E}" destId="{B5794190-DF1A-4D7C-AF2D-B007E4463954}" srcOrd="0" destOrd="0" presId="urn:microsoft.com/office/officeart/2005/8/layout/hList1"/>
    <dgm:cxn modelId="{E1A2DF78-450E-4507-88E9-3BBB20102016}" srcId="{DF43BC42-1D58-406B-A8D6-52753889FAFE}" destId="{B3025BD6-0D47-4620-8D97-D24DDBED4158}" srcOrd="1" destOrd="0" parTransId="{F8753675-BA61-44A3-8190-070D064A5AB7}" sibTransId="{023EE4AB-451F-4C05-B4B6-ED0D438A6B93}"/>
    <dgm:cxn modelId="{1903AD4F-8DD8-48DA-A433-991AD6CA43B0}" srcId="{DE8562BF-B7CD-4B54-AD97-10BFB4F68DD4}" destId="{DF43BC42-1D58-406B-A8D6-52753889FAFE}" srcOrd="0" destOrd="0" parTransId="{545DA6A2-0549-4E4A-B7F6-7C2A78344699}" sibTransId="{1BA83D78-AD95-4B94-BBF1-C967AC8B8800}"/>
    <dgm:cxn modelId="{56726DF0-5DDD-4E93-89CE-6E855ED04D4C}" type="presOf" srcId="{69948A0C-5686-4470-9F6A-CB9D458CE567}" destId="{B5794190-DF1A-4D7C-AF2D-B007E4463954}" srcOrd="0" destOrd="2" presId="urn:microsoft.com/office/officeart/2005/8/layout/hList1"/>
    <dgm:cxn modelId="{64C7756E-E178-437C-B5DE-7A35EE987F76}" srcId="{D04CE2E4-53AE-41C3-890E-B4A07BCE2F3A}" destId="{3960B1F1-BBFB-4381-AAEF-A5AB3CDDAD1C}" srcOrd="2" destOrd="0" parTransId="{5FE5620F-38F0-488B-A71C-15102E510B5C}" sibTransId="{04CB0602-F65D-4FBF-AB5C-CDB5789D61BB}"/>
    <dgm:cxn modelId="{3AC937A7-7181-4ADF-B058-46FFF8B4B6A7}" srcId="{9949339A-162C-4396-BC6E-A120D02DE1E4}" destId="{7E3B4C3E-09D5-4EDF-B80A-03701C5F0E07}" srcOrd="1" destOrd="0" parTransId="{8BBC04B2-D9B7-4B3C-9AF4-D13DB667BB08}" sibTransId="{442F3AC1-2049-4188-8675-F8DFD60564F7}"/>
    <dgm:cxn modelId="{19B48E6B-C918-48D7-9BAD-9ACDB8701E64}" srcId="{9949339A-162C-4396-BC6E-A120D02DE1E4}" destId="{76980294-8433-4DD3-B689-042DC3CDA47A}" srcOrd="6" destOrd="0" parTransId="{9592BDF0-1FC7-4ECA-A2F4-814189092D70}" sibTransId="{38DCC297-106B-4954-B4F1-45740BE3C315}"/>
    <dgm:cxn modelId="{A4716958-A9AC-4D77-B4F1-119CA9AE9DB7}" srcId="{9949339A-162C-4396-BC6E-A120D02DE1E4}" destId="{69948A0C-5686-4470-9F6A-CB9D458CE567}" srcOrd="2" destOrd="0" parTransId="{173BC1B5-1784-4EFA-BD9A-60B5A67835D9}" sibTransId="{11137AEA-3AD8-4116-B245-5D9D343DC704}"/>
    <dgm:cxn modelId="{0216EAEB-F4DB-4D7C-A583-8D9451808B68}" type="presOf" srcId="{F6B99751-737C-46F1-AA35-177F5F0C6776}" destId="{3FCF9832-3495-49AA-94DB-3D7D003702EE}" srcOrd="0" destOrd="3" presId="urn:microsoft.com/office/officeart/2005/8/layout/hList1"/>
    <dgm:cxn modelId="{20BE51A9-B75A-4940-A6D6-5A71111C0FA1}" type="presOf" srcId="{DF43BC42-1D58-406B-A8D6-52753889FAFE}" destId="{6993EB5A-DF0D-46CA-BEF5-171DA8B06C61}" srcOrd="0" destOrd="0" presId="urn:microsoft.com/office/officeart/2005/8/layout/hList1"/>
    <dgm:cxn modelId="{88D2A035-89C6-4390-8381-CA0FAD644FCF}" srcId="{9949339A-162C-4396-BC6E-A120D02DE1E4}" destId="{3694A012-3170-4CF7-953A-322822F7846E}" srcOrd="0" destOrd="0" parTransId="{5B2E1988-DB5E-47A8-A065-055F4E65FFCF}" sibTransId="{E82516B4-3A9C-41F6-AA42-275F28FD3923}"/>
    <dgm:cxn modelId="{59A3A6B2-3A7F-4D9A-A4F8-E9ADE8F18CAA}" srcId="{3960B1F1-BBFB-4381-AAEF-A5AB3CDDAD1C}" destId="{F6B99751-737C-46F1-AA35-177F5F0C6776}" srcOrd="0" destOrd="0" parTransId="{9103EC95-6702-4680-95F3-EF2B4821B552}" sibTransId="{6100C8B4-F537-4D2B-A726-40C34196600A}"/>
    <dgm:cxn modelId="{4F0CBCC3-3516-41A0-BD3D-9EA448A2FBE0}" type="presOf" srcId="{E1661462-1C6D-49CF-A218-0A98186024F3}" destId="{3FCF9832-3495-49AA-94DB-3D7D003702EE}" srcOrd="0" destOrd="4" presId="urn:microsoft.com/office/officeart/2005/8/layout/hList1"/>
    <dgm:cxn modelId="{8F31ED5B-EF55-4A62-BB13-07A8E3D52E22}" type="presOf" srcId="{9949339A-162C-4396-BC6E-A120D02DE1E4}" destId="{85426148-7902-4462-91DD-61AA895B9853}" srcOrd="0" destOrd="0" presId="urn:microsoft.com/office/officeart/2005/8/layout/hList1"/>
    <dgm:cxn modelId="{66A62898-4007-44C8-8C28-DBD743922BF6}" type="presOf" srcId="{B853A776-9FAC-43B9-9E51-4DD5EBC860D6}" destId="{A5B8DB76-2334-4307-ACE2-0A142244BA5F}" srcOrd="0" destOrd="2" presId="urn:microsoft.com/office/officeart/2005/8/layout/hList1"/>
    <dgm:cxn modelId="{8CA666B6-9159-4A7E-8FA6-8E5CE2070B3C}" type="presOf" srcId="{C3CC025A-C4E1-4C05-BFD8-115AC848928A}" destId="{A5B8DB76-2334-4307-ACE2-0A142244BA5F}" srcOrd="0" destOrd="0" presId="urn:microsoft.com/office/officeart/2005/8/layout/hList1"/>
    <dgm:cxn modelId="{BC05C49F-E9E4-4D89-8719-616E6986F93A}" type="presOf" srcId="{1DBC921B-5B77-4249-B661-C0B065DCDBC6}" destId="{B5794190-DF1A-4D7C-AF2D-B007E4463954}" srcOrd="0" destOrd="5" presId="urn:microsoft.com/office/officeart/2005/8/layout/hList1"/>
    <dgm:cxn modelId="{2E66B74B-4B1F-4098-AA5F-0181C2724332}" type="presOf" srcId="{DE8562BF-B7CD-4B54-AD97-10BFB4F68DD4}" destId="{C58ECFC0-5977-4730-9267-989B95D979B9}" srcOrd="0" destOrd="0" presId="urn:microsoft.com/office/officeart/2005/8/layout/hList1"/>
    <dgm:cxn modelId="{FA5F23A8-9E91-45B3-B2D7-5BDB8DF329C8}" srcId="{D04CE2E4-53AE-41C3-890E-B4A07BCE2F3A}" destId="{BAE49C00-A4F6-45F6-8AD4-15E97B891FC8}" srcOrd="1" destOrd="0" parTransId="{04678457-0AE5-431E-8720-7CC5A6F77399}" sibTransId="{56E19AD5-77D6-41F2-ACF1-C8D9E409F6F6}"/>
    <dgm:cxn modelId="{0A9F2029-151F-425A-A57C-49FC87AB4D54}" type="presOf" srcId="{B3025BD6-0D47-4620-8D97-D24DDBED4158}" destId="{A5B8DB76-2334-4307-ACE2-0A142244BA5F}" srcOrd="0" destOrd="1" presId="urn:microsoft.com/office/officeart/2005/8/layout/hList1"/>
    <dgm:cxn modelId="{4A0AE93D-7F86-48B2-B178-8922D939CE9C}" type="presOf" srcId="{73F3EA32-BBE3-453E-92D7-B5829FE3D6E5}" destId="{A5B8DB76-2334-4307-ACE2-0A142244BA5F}" srcOrd="0" destOrd="3" presId="urn:microsoft.com/office/officeart/2005/8/layout/hList1"/>
    <dgm:cxn modelId="{5B124661-B349-4AC3-8222-8973611046A4}" srcId="{DE8562BF-B7CD-4B54-AD97-10BFB4F68DD4}" destId="{9949339A-162C-4396-BC6E-A120D02DE1E4}" srcOrd="1" destOrd="0" parTransId="{B9314943-EC69-4013-A605-6ED24ECAD8C5}" sibTransId="{D280A5A1-8842-4C0B-99AA-6635AED74F09}"/>
    <dgm:cxn modelId="{6BF6A789-E271-4526-BB50-34D73BBA4FFE}" type="presOf" srcId="{E96B6EAA-0902-4CD8-A10D-08A5AB3F5ACF}" destId="{3FCF9832-3495-49AA-94DB-3D7D003702EE}" srcOrd="0" destOrd="0" presId="urn:microsoft.com/office/officeart/2005/8/layout/hList1"/>
    <dgm:cxn modelId="{91AB3288-F09E-4DE8-99D3-C84809F8B7C2}" srcId="{DF43BC42-1D58-406B-A8D6-52753889FAFE}" destId="{C3CC025A-C4E1-4C05-BFD8-115AC848928A}" srcOrd="0" destOrd="0" parTransId="{70B2D51E-ECBB-4C3E-8CF0-217658609FB2}" sibTransId="{25BCF8FB-B49C-45D0-A476-D79E219E8EC0}"/>
    <dgm:cxn modelId="{00D0AF95-91CE-459A-AF9B-561CF2DAD91E}" srcId="{9949339A-162C-4396-BC6E-A120D02DE1E4}" destId="{0F69E215-ADAD-4816-B34B-D0E798A205FB}" srcOrd="3" destOrd="0" parTransId="{915F6BA9-1377-426B-8C60-2A3947E620D8}" sibTransId="{A8FCC4B2-72A0-488E-AC9F-D13091C17513}"/>
    <dgm:cxn modelId="{E4B5AA02-434E-4B2B-A0C9-12FB258A52E5}" srcId="{9949339A-162C-4396-BC6E-A120D02DE1E4}" destId="{7C2DCABF-10CD-4C6B-B917-925E5EFB7DC2}" srcOrd="4" destOrd="0" parTransId="{7135D480-A9BC-4BD1-A740-D468CB49E80D}" sibTransId="{D3F12C70-07EF-4983-998D-F55C014F8657}"/>
    <dgm:cxn modelId="{6B4AE10A-825C-437A-9C7E-015C76BE101E}" type="presOf" srcId="{C129B08D-FD0F-4F99-AD78-187DE2E379F4}" destId="{A5B8DB76-2334-4307-ACE2-0A142244BA5F}" srcOrd="0" destOrd="4" presId="urn:microsoft.com/office/officeart/2005/8/layout/hList1"/>
    <dgm:cxn modelId="{69571D4E-619B-46C2-9705-EF8015BB8CE9}" type="presParOf" srcId="{C58ECFC0-5977-4730-9267-989B95D979B9}" destId="{C6DAB6C8-0172-476B-9264-52679EC3B0F7}" srcOrd="0" destOrd="0" presId="urn:microsoft.com/office/officeart/2005/8/layout/hList1"/>
    <dgm:cxn modelId="{E296B385-3BC3-4089-A790-56B41E9309D8}" type="presParOf" srcId="{C6DAB6C8-0172-476B-9264-52679EC3B0F7}" destId="{6993EB5A-DF0D-46CA-BEF5-171DA8B06C61}" srcOrd="0" destOrd="0" presId="urn:microsoft.com/office/officeart/2005/8/layout/hList1"/>
    <dgm:cxn modelId="{72709BA8-4FB7-489B-A4BF-D84B99C94377}" type="presParOf" srcId="{C6DAB6C8-0172-476B-9264-52679EC3B0F7}" destId="{A5B8DB76-2334-4307-ACE2-0A142244BA5F}" srcOrd="1" destOrd="0" presId="urn:microsoft.com/office/officeart/2005/8/layout/hList1"/>
    <dgm:cxn modelId="{3916DEC7-E981-47F5-8DF0-F2ED8AF0D6E4}" type="presParOf" srcId="{C58ECFC0-5977-4730-9267-989B95D979B9}" destId="{1DB9B667-CD7B-46E0-8161-75E81065E47A}" srcOrd="1" destOrd="0" presId="urn:microsoft.com/office/officeart/2005/8/layout/hList1"/>
    <dgm:cxn modelId="{2C34325B-141F-49F8-BBF6-E3CD678E6C49}" type="presParOf" srcId="{C58ECFC0-5977-4730-9267-989B95D979B9}" destId="{ACE7AE05-4BA1-40DE-B9E3-D122F3460BD2}" srcOrd="2" destOrd="0" presId="urn:microsoft.com/office/officeart/2005/8/layout/hList1"/>
    <dgm:cxn modelId="{161E5B94-A4CB-4BFD-A6D4-3DB36902295B}" type="presParOf" srcId="{ACE7AE05-4BA1-40DE-B9E3-D122F3460BD2}" destId="{85426148-7902-4462-91DD-61AA895B9853}" srcOrd="0" destOrd="0" presId="urn:microsoft.com/office/officeart/2005/8/layout/hList1"/>
    <dgm:cxn modelId="{07ADCC51-EF14-4DA4-88A1-F43CBAEA7048}" type="presParOf" srcId="{ACE7AE05-4BA1-40DE-B9E3-D122F3460BD2}" destId="{B5794190-DF1A-4D7C-AF2D-B007E4463954}" srcOrd="1" destOrd="0" presId="urn:microsoft.com/office/officeart/2005/8/layout/hList1"/>
    <dgm:cxn modelId="{4E3BFBBE-E5B5-4A9A-B897-E3F1F267E3CE}" type="presParOf" srcId="{C58ECFC0-5977-4730-9267-989B95D979B9}" destId="{7CE44099-D743-4F5A-814C-BA5439A1C3E1}" srcOrd="3" destOrd="0" presId="urn:microsoft.com/office/officeart/2005/8/layout/hList1"/>
    <dgm:cxn modelId="{924DE1BE-DB10-45F9-A2F3-A7E77CD36AAE}" type="presParOf" srcId="{C58ECFC0-5977-4730-9267-989B95D979B9}" destId="{4F83BF81-2C7E-469A-8242-67B5FE036B77}" srcOrd="4" destOrd="0" presId="urn:microsoft.com/office/officeart/2005/8/layout/hList1"/>
    <dgm:cxn modelId="{42052840-23A0-4BD8-BC85-56CA4E0ED91E}" type="presParOf" srcId="{4F83BF81-2C7E-469A-8242-67B5FE036B77}" destId="{612B159D-21A3-4AE5-9A66-94FFB1ED39AA}" srcOrd="0" destOrd="0" presId="urn:microsoft.com/office/officeart/2005/8/layout/hList1"/>
    <dgm:cxn modelId="{4D303100-6A90-4FB5-883C-006955888F26}" type="presParOf" srcId="{4F83BF81-2C7E-469A-8242-67B5FE036B77}" destId="{3FCF9832-3495-49AA-94DB-3D7D003702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3EB5A-DF0D-46CA-BEF5-171DA8B06C61}">
      <dsp:nvSpPr>
        <dsp:cNvPr id="0" name=""/>
        <dsp:cNvSpPr/>
      </dsp:nvSpPr>
      <dsp:spPr>
        <a:xfrm>
          <a:off x="3287" y="199731"/>
          <a:ext cx="3205603" cy="6336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Associate</a:t>
          </a:r>
        </a:p>
      </dsp:txBody>
      <dsp:txXfrm>
        <a:off x="3287" y="199731"/>
        <a:ext cx="3205603" cy="633600"/>
      </dsp:txXfrm>
    </dsp:sp>
    <dsp:sp modelId="{A5B8DB76-2334-4307-ACE2-0A142244BA5F}">
      <dsp:nvSpPr>
        <dsp:cNvPr id="0" name=""/>
        <dsp:cNvSpPr/>
      </dsp:nvSpPr>
      <dsp:spPr>
        <a:xfrm>
          <a:off x="0" y="856583"/>
          <a:ext cx="3205603" cy="434619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Business Administration Transfer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Elementary Education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Electrical Engineering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Homeland Security Management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Information Assurance and Cybersecurity </a:t>
          </a:r>
        </a:p>
      </dsp:txBody>
      <dsp:txXfrm>
        <a:off x="0" y="856583"/>
        <a:ext cx="3205603" cy="4346192"/>
      </dsp:txXfrm>
    </dsp:sp>
    <dsp:sp modelId="{85426148-7902-4462-91DD-61AA895B9853}">
      <dsp:nvSpPr>
        <dsp:cNvPr id="0" name=""/>
        <dsp:cNvSpPr/>
      </dsp:nvSpPr>
      <dsp:spPr>
        <a:xfrm>
          <a:off x="3657676" y="273482"/>
          <a:ext cx="3205603" cy="6336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Bachelor</a:t>
          </a:r>
        </a:p>
      </dsp:txBody>
      <dsp:txXfrm>
        <a:off x="3657676" y="273482"/>
        <a:ext cx="3205603" cy="633600"/>
      </dsp:txXfrm>
    </dsp:sp>
    <dsp:sp modelId="{B5794190-DF1A-4D7C-AF2D-B007E4463954}">
      <dsp:nvSpPr>
        <dsp:cNvPr id="0" name=""/>
        <dsp:cNvSpPr/>
      </dsp:nvSpPr>
      <dsp:spPr>
        <a:xfrm>
          <a:off x="3657676" y="833331"/>
          <a:ext cx="3205603" cy="434619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Business Administration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Cybersecurity Management &amp; Policy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Engineering (Electrical)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Information Systems Management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Liberal Studies/Elementary Education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Management Studies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Homeland Security </a:t>
          </a:r>
        </a:p>
      </dsp:txBody>
      <dsp:txXfrm>
        <a:off x="3657676" y="833331"/>
        <a:ext cx="3205603" cy="4346192"/>
      </dsp:txXfrm>
    </dsp:sp>
    <dsp:sp modelId="{612B159D-21A3-4AE5-9A66-94FFB1ED39AA}">
      <dsp:nvSpPr>
        <dsp:cNvPr id="0" name=""/>
        <dsp:cNvSpPr/>
      </dsp:nvSpPr>
      <dsp:spPr>
        <a:xfrm>
          <a:off x="7312064" y="199731"/>
          <a:ext cx="3205603" cy="6336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Master</a:t>
          </a:r>
        </a:p>
      </dsp:txBody>
      <dsp:txXfrm>
        <a:off x="7312064" y="199731"/>
        <a:ext cx="3205603" cy="633600"/>
      </dsp:txXfrm>
    </dsp:sp>
    <dsp:sp modelId="{3FCF9832-3495-49AA-94DB-3D7D003702EE}">
      <dsp:nvSpPr>
        <dsp:cNvPr id="0" name=""/>
        <dsp:cNvSpPr/>
      </dsp:nvSpPr>
      <dsp:spPr>
        <a:xfrm>
          <a:off x="7312064" y="833331"/>
          <a:ext cx="3205603" cy="434619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Leadership in Teaching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Teaching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Nursing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Leadership in Nursing Administration (Concentration)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Leadership in Nursing Education (Concentration) </a:t>
          </a:r>
        </a:p>
      </dsp:txBody>
      <dsp:txXfrm>
        <a:off x="7312064" y="833331"/>
        <a:ext cx="3205603" cy="4346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th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DA5BF06-9760-DFC1-8148-AEAD13F1C1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378774"/>
            <a:ext cx="10363200" cy="2698956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  <a:latin typeface="Whitney Book"/>
                <a:cs typeface="Whitney Black"/>
              </a:defRPr>
            </a:lvl1pPr>
          </a:lstStyle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EAB310-3D28-13B5-FB28-5478FBEB5A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2295412" y="5479226"/>
            <a:ext cx="7601175" cy="50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95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th Title - Sectio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5FA5AD3-B16F-4E72-E168-E83D85E745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5892" y="1592259"/>
            <a:ext cx="10860216" cy="4573763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  <a:latin typeface="Whitney Book"/>
                <a:cs typeface="Whitney Black"/>
              </a:defRPr>
            </a:lvl1pPr>
          </a:lstStyle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A585067-FF4C-BAD8-175B-BDADEB6EA2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31167" y="500863"/>
            <a:ext cx="2619134" cy="99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094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0th Title - Sectio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5FA5AD3-B16F-4E72-E168-E83D85E745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5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5892" y="1592259"/>
            <a:ext cx="10860216" cy="4573763"/>
          </a:xfrm>
        </p:spPr>
        <p:txBody>
          <a:bodyPr>
            <a:normAutofit/>
          </a:bodyPr>
          <a:lstStyle>
            <a:lvl1pPr>
              <a:defRPr sz="6000">
                <a:solidFill>
                  <a:srgbClr val="007582"/>
                </a:solidFill>
                <a:latin typeface="Whitney Book"/>
                <a:cs typeface="Whitney Black"/>
              </a:defRPr>
            </a:lvl1pPr>
          </a:lstStyle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ADCF34A-5DC5-47D9-7477-690BC67A6C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631167" y="500863"/>
            <a:ext cx="2619133" cy="99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46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Logo t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71715" y="1192196"/>
            <a:ext cx="11205420" cy="482554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71715" y="6291554"/>
            <a:ext cx="592667" cy="24003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007582"/>
                </a:solidFill>
                <a:latin typeface="Arial"/>
                <a:cs typeface="Arial"/>
              </a:defRPr>
            </a:lvl1pPr>
          </a:lstStyle>
          <a:p>
            <a:pPr lvl="0"/>
            <a:fld id="{738BD08D-3D11-FC4B-A1B6-1B8F2C83B7E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84082B-4DF4-5242-8621-54DBBF6E30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471715" y="360206"/>
            <a:ext cx="1287637" cy="48782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7D8758-D060-0542-B66E-FE4390C9BEEC}"/>
              </a:ext>
            </a:extLst>
          </p:cNvPr>
          <p:cNvCxnSpPr>
            <a:cxnSpLocks/>
          </p:cNvCxnSpPr>
          <p:nvPr userDrawn="1"/>
        </p:nvCxnSpPr>
        <p:spPr>
          <a:xfrm>
            <a:off x="471715" y="975390"/>
            <a:ext cx="11226995" cy="0"/>
          </a:xfrm>
          <a:prstGeom prst="line">
            <a:avLst/>
          </a:prstGeom>
          <a:ln w="12700">
            <a:solidFill>
              <a:srgbClr val="00758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258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Logo Bot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71715" y="574432"/>
            <a:ext cx="11205420" cy="527080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71715" y="6291554"/>
            <a:ext cx="592667" cy="24003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007582"/>
                </a:solidFill>
                <a:latin typeface="Arial"/>
                <a:cs typeface="Arial"/>
              </a:defRPr>
            </a:lvl1pPr>
          </a:lstStyle>
          <a:p>
            <a:pPr lvl="0"/>
            <a:fld id="{738BD08D-3D11-FC4B-A1B6-1B8F2C83B7E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84082B-4DF4-5242-8621-54DBBF6E30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6544813" y="6222742"/>
            <a:ext cx="5132322" cy="34215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F7B8C4E-DFD0-AB4E-9BE2-82CAE54FF9A1}"/>
              </a:ext>
            </a:extLst>
          </p:cNvPr>
          <p:cNvCxnSpPr>
            <a:cxnSpLocks/>
          </p:cNvCxnSpPr>
          <p:nvPr userDrawn="1"/>
        </p:nvCxnSpPr>
        <p:spPr>
          <a:xfrm>
            <a:off x="471715" y="6068399"/>
            <a:ext cx="11226995" cy="0"/>
          </a:xfrm>
          <a:prstGeom prst="line">
            <a:avLst/>
          </a:prstGeom>
          <a:ln w="12700">
            <a:solidFill>
              <a:srgbClr val="00758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354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88651" y="1192697"/>
            <a:ext cx="11215668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latin typeface="Whitney Book"/>
            </a:endParaRPr>
          </a:p>
          <a:p>
            <a:endParaRPr lang="en-US" sz="1800" dirty="0">
              <a:latin typeface="Whitney Book"/>
            </a:endParaRPr>
          </a:p>
          <a:p>
            <a:endParaRPr lang="en-US" sz="1800" dirty="0">
              <a:latin typeface="Whitney Book"/>
            </a:endParaRPr>
          </a:p>
          <a:p>
            <a:endParaRPr lang="en-US" sz="1800" dirty="0">
              <a:latin typeface="Whitney Book"/>
            </a:endParaRPr>
          </a:p>
          <a:p>
            <a:endParaRPr lang="en-US" sz="1800" dirty="0">
              <a:latin typeface="Whitney Book"/>
            </a:endParaRPr>
          </a:p>
          <a:p>
            <a:endParaRPr lang="en-US" sz="1800" dirty="0">
              <a:latin typeface="Whitney Book"/>
            </a:endParaRPr>
          </a:p>
          <a:p>
            <a:endParaRPr lang="en-US" sz="1800" dirty="0">
              <a:latin typeface="Whitney Book"/>
            </a:endParaRPr>
          </a:p>
          <a:p>
            <a:endParaRPr lang="en-US" sz="1800" dirty="0">
              <a:latin typeface="Whitney Book"/>
            </a:endParaRPr>
          </a:p>
          <a:p>
            <a:endParaRPr lang="en-US" sz="1800" dirty="0">
              <a:latin typeface="Whitney Book"/>
            </a:endParaRPr>
          </a:p>
          <a:p>
            <a:endParaRPr lang="en-US" sz="1800" dirty="0">
              <a:latin typeface="Whitney Book"/>
            </a:endParaRPr>
          </a:p>
          <a:p>
            <a:endParaRPr lang="en-US" sz="1800" dirty="0">
              <a:latin typeface="Whitney Book"/>
            </a:endParaRPr>
          </a:p>
          <a:p>
            <a:endParaRPr lang="en-US" sz="1800" dirty="0">
              <a:latin typeface="Whitney Book"/>
            </a:endParaRPr>
          </a:p>
          <a:p>
            <a:endParaRPr lang="en-US" sz="1800" dirty="0">
              <a:latin typeface="Whitney Book"/>
            </a:endParaRPr>
          </a:p>
          <a:p>
            <a:endParaRPr lang="en-US" sz="1800" dirty="0">
              <a:latin typeface="Whitney Book"/>
            </a:endParaRPr>
          </a:p>
          <a:p>
            <a:endParaRPr lang="en-US" sz="1800" dirty="0">
              <a:latin typeface="Whitney Book"/>
            </a:endParaRPr>
          </a:p>
          <a:p>
            <a:endParaRPr lang="en-US" sz="1800" dirty="0">
              <a:latin typeface="Whitney Book"/>
            </a:endParaRPr>
          </a:p>
          <a:p>
            <a:endParaRPr lang="en-US" sz="1800" dirty="0">
              <a:latin typeface="Whitney Book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87681" y="520862"/>
            <a:ext cx="11103186" cy="54735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71715" y="6291554"/>
            <a:ext cx="592667" cy="24003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007582"/>
                </a:solidFill>
                <a:latin typeface="Arial"/>
                <a:cs typeface="Arial"/>
              </a:defRPr>
            </a:lvl1pPr>
          </a:lstStyle>
          <a:p>
            <a:pPr lvl="0"/>
            <a:fld id="{738BD08D-3D11-FC4B-A1B6-1B8F2C83B7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511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4EAA7E-F256-6447-AD9B-FE773E55760F}"/>
              </a:ext>
            </a:extLst>
          </p:cNvPr>
          <p:cNvSpPr/>
          <p:nvPr userDrawn="1"/>
        </p:nvSpPr>
        <p:spPr>
          <a:xfrm>
            <a:off x="756138" y="1"/>
            <a:ext cx="10679723" cy="545071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550585" y="797688"/>
            <a:ext cx="7116233" cy="3054594"/>
          </a:xfrm>
        </p:spPr>
        <p:txBody>
          <a:bodyPr/>
          <a:lstStyle>
            <a:lvl1pPr marL="0" indent="0" algn="ctr">
              <a:buNone/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“This is a great </a:t>
            </a:r>
            <a:br>
              <a:rPr lang="en-US" dirty="0"/>
            </a:br>
            <a:r>
              <a:rPr lang="en-US" dirty="0"/>
              <a:t>slide for call-outs </a:t>
            </a:r>
            <a:br>
              <a:rPr lang="en-US" dirty="0"/>
            </a:br>
            <a:r>
              <a:rPr lang="en-US" dirty="0"/>
              <a:t>or inspirational </a:t>
            </a:r>
            <a:br>
              <a:rPr lang="en-US" dirty="0"/>
            </a:br>
            <a:r>
              <a:rPr lang="en-US" dirty="0"/>
              <a:t>quotes.”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550585" y="4126865"/>
            <a:ext cx="7116233" cy="537539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-</a:t>
            </a:r>
            <a:r>
              <a:rPr lang="en-US" dirty="0" err="1"/>
              <a:t>Powerpoint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6B8DE7-AF42-434C-A727-4F7B3DC4AD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2537883" y="5934103"/>
            <a:ext cx="7116233" cy="47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07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th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99443A-DDD7-0722-D952-154FB449F7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3090A1-3FCC-5946-8C3A-D61EC36CE4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3466215" y="2432693"/>
            <a:ext cx="5259570" cy="199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484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Whitney Book"/>
              </a:defRPr>
            </a:lvl1pPr>
          </a:lstStyle>
          <a:p>
            <a:fld id="{ABF0B535-A23C-0B40-BB17-60ABED895D2E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Whitney Book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Whitney Book"/>
              </a:defRPr>
            </a:lvl1pPr>
          </a:lstStyle>
          <a:p>
            <a:fld id="{D21942A7-E1EE-5748-A9C4-020177ECB7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71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6" r:id="rId3"/>
    <p:sldLayoutId id="2147483650" r:id="rId4"/>
    <p:sldLayoutId id="2147483655" r:id="rId5"/>
    <p:sldLayoutId id="2147483651" r:id="rId6"/>
    <p:sldLayoutId id="2147483653" r:id="rId7"/>
    <p:sldLayoutId id="2147483654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50000"/>
              <a:lumOff val="50000"/>
            </a:schemeClr>
          </a:solidFill>
          <a:latin typeface="Whitney Book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50000"/>
              <a:lumOff val="50000"/>
            </a:schemeClr>
          </a:solidFill>
          <a:latin typeface="Whitney Book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50000"/>
              <a:lumOff val="50000"/>
            </a:schemeClr>
          </a:solidFill>
          <a:latin typeface="Whitney Book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Whitney Book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Whitney Book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Whitney Book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mwright22@aacc.edu" TargetMode="Externa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8B8D6F23-9665-8397-C164-409FD4EB0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4795"/>
            <a:ext cx="6545142" cy="1230292"/>
          </a:xfrm>
          <a:prstGeom prst="rect">
            <a:avLst/>
          </a:prstGeom>
        </p:spPr>
      </p:pic>
      <p:pic>
        <p:nvPicPr>
          <p:cNvPr id="5" name="Picture 4" descr="Marcus Wright - Director of Transfer, Articulation and Career Alignment - Anne  Arundel Community College | LinkedIn">
            <a:extLst>
              <a:ext uri="{FF2B5EF4-FFF2-40B4-BE49-F238E27FC236}">
                <a16:creationId xmlns:a16="http://schemas.microsoft.com/office/drawing/2014/main" id="{4065D908-37FB-C825-A183-044C7B6E30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3874" y="4346952"/>
            <a:ext cx="2126114" cy="2126114"/>
          </a:xfrm>
          <a:prstGeom prst="ellipse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EAA4A2-82B4-E876-0459-0B09A17566E9}"/>
              </a:ext>
            </a:extLst>
          </p:cNvPr>
          <p:cNvSpPr txBox="1"/>
          <p:nvPr/>
        </p:nvSpPr>
        <p:spPr>
          <a:xfrm>
            <a:off x="3045191" y="4748289"/>
            <a:ext cx="61016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Marcus Wright </a:t>
            </a:r>
          </a:p>
          <a:p>
            <a:r>
              <a:rPr lang="en-US" sz="2000" b="1" dirty="0"/>
              <a:t>Director of Transfer, Articulation &amp; Career Alignment</a:t>
            </a:r>
          </a:p>
          <a:p>
            <a:r>
              <a:rPr lang="en-US" sz="2000" b="1" dirty="0"/>
              <a:t>Anne Arundel Community College  </a:t>
            </a:r>
          </a:p>
          <a:p>
            <a:r>
              <a:rPr lang="en-US" sz="2000" b="1" dirty="0">
                <a:hlinkClick r:id="rId5"/>
              </a:rPr>
              <a:t>mwright22@aacc.edu</a:t>
            </a:r>
            <a:r>
              <a:rPr lang="en-US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1406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76CFD8C-09AF-57F0-0492-BC49847C45DA}"/>
              </a:ext>
            </a:extLst>
          </p:cNvPr>
          <p:cNvSpPr txBox="1"/>
          <p:nvPr/>
        </p:nvSpPr>
        <p:spPr>
          <a:xfrm>
            <a:off x="3925116" y="1830300"/>
            <a:ext cx="688266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AACC at Arundel Mills Regional Higher Education Center provides </a:t>
            </a:r>
            <a:r>
              <a:rPr lang="en-US" sz="2800" b="1" i="1" u="sng" dirty="0">
                <a:solidFill>
                  <a:srgbClr val="008080"/>
                </a:solidFill>
              </a:rPr>
              <a:t>access</a:t>
            </a:r>
            <a:r>
              <a:rPr lang="en-US" sz="2400" i="1" dirty="0"/>
              <a:t> to affordable, high quality associate, baccalaureate and graduate degree programs that meet the needs of learners historically underserved; the necessary career education and skills to successfully compete in the workplace and global economy, with a focus on areas of worker shortages; lifelong learning and life skills opportunities; and a full array of instructional and student support services to ensure </a:t>
            </a:r>
            <a:r>
              <a:rPr lang="en-US" sz="2400" b="1" i="1" u="sng" dirty="0">
                <a:solidFill>
                  <a:srgbClr val="008080"/>
                </a:solidFill>
              </a:rPr>
              <a:t>completion</a:t>
            </a:r>
            <a:r>
              <a:rPr lang="en-US" sz="2400" i="1" dirty="0"/>
              <a:t> and </a:t>
            </a:r>
            <a:r>
              <a:rPr lang="en-US" sz="2400" b="1" i="1" u="sng" dirty="0">
                <a:solidFill>
                  <a:srgbClr val="008080"/>
                </a:solidFill>
              </a:rPr>
              <a:t>student success</a:t>
            </a:r>
            <a:r>
              <a:rPr lang="en-US" sz="2400" i="1" dirty="0"/>
              <a:t>. </a:t>
            </a:r>
            <a:endParaRPr lang="en-US" sz="2400" dirty="0"/>
          </a:p>
        </p:txBody>
      </p:sp>
      <p:pic>
        <p:nvPicPr>
          <p:cNvPr id="14" name="Picture 4" descr="Mission Statement Icon photos, royalty-free images, graphics, vectors &amp;  videos | Adobe Stock">
            <a:extLst>
              <a:ext uri="{FF2B5EF4-FFF2-40B4-BE49-F238E27FC236}">
                <a16:creationId xmlns:a16="http://schemas.microsoft.com/office/drawing/2014/main" id="{9525E917-6BFC-3275-691B-3D6AF89780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1" t="11016" r="70294" b="25953"/>
          <a:stretch/>
        </p:blipFill>
        <p:spPr bwMode="auto">
          <a:xfrm>
            <a:off x="771230" y="2356923"/>
            <a:ext cx="2003676" cy="2671574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C607B85-1570-93E7-147D-21B4E6A498ED}"/>
              </a:ext>
            </a:extLst>
          </p:cNvPr>
          <p:cNvCxnSpPr>
            <a:cxnSpLocks/>
          </p:cNvCxnSpPr>
          <p:nvPr/>
        </p:nvCxnSpPr>
        <p:spPr>
          <a:xfrm>
            <a:off x="3369675" y="1676998"/>
            <a:ext cx="0" cy="43698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184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495444-B4A8-9651-A458-9201E5BB40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9" r="4196"/>
          <a:stretch/>
        </p:blipFill>
        <p:spPr>
          <a:xfrm>
            <a:off x="2448232" y="3498110"/>
            <a:ext cx="3259394" cy="11417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A7E865-C823-06ED-B136-79D60CBC4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816" y="3546678"/>
            <a:ext cx="2976890" cy="10446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5AA92C-6134-C5B0-4CEB-1AD1DB8A36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6" t="42020" r="37052" b="40061"/>
          <a:stretch/>
        </p:blipFill>
        <p:spPr>
          <a:xfrm>
            <a:off x="8194934" y="3536169"/>
            <a:ext cx="3866468" cy="1279974"/>
          </a:xfrm>
          <a:prstGeom prst="rect">
            <a:avLst/>
          </a:prstGeom>
        </p:spPr>
      </p:pic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DA101CF8-D554-7FB3-0BF8-DC105248A4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30" b="15374"/>
          <a:stretch/>
        </p:blipFill>
        <p:spPr>
          <a:xfrm>
            <a:off x="540162" y="3429000"/>
            <a:ext cx="1682077" cy="12799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DB348F-A2A3-47AD-D95C-5393A91DC342}"/>
              </a:ext>
            </a:extLst>
          </p:cNvPr>
          <p:cNvSpPr txBox="1"/>
          <p:nvPr/>
        </p:nvSpPr>
        <p:spPr>
          <a:xfrm>
            <a:off x="808703" y="2256503"/>
            <a:ext cx="10574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15 DEGREE PROGRAMS | 4 INSTITUTIONS | 1 CONVENIENT LOCATION</a:t>
            </a:r>
          </a:p>
        </p:txBody>
      </p:sp>
      <p:pic>
        <p:nvPicPr>
          <p:cNvPr id="9" name="Picture 8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1DAEEEDB-E387-974E-4F90-04F62EA54C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4728" y="6194928"/>
            <a:ext cx="2821346" cy="53033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4C3CE6-5453-1C34-0600-51FD8EA225D8}"/>
              </a:ext>
            </a:extLst>
          </p:cNvPr>
          <p:cNvCxnSpPr>
            <a:cxnSpLocks/>
          </p:cNvCxnSpPr>
          <p:nvPr/>
        </p:nvCxnSpPr>
        <p:spPr>
          <a:xfrm flipH="1">
            <a:off x="368710" y="6157256"/>
            <a:ext cx="11500119" cy="0"/>
          </a:xfrm>
          <a:prstGeom prst="line">
            <a:avLst/>
          </a:prstGeom>
          <a:ln w="15875">
            <a:solidFill>
              <a:srgbClr val="00758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33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1DAEEEDB-E387-974E-4F90-04F62EA54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4728" y="6194928"/>
            <a:ext cx="2821346" cy="53033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4C3CE6-5453-1C34-0600-51FD8EA225D8}"/>
              </a:ext>
            </a:extLst>
          </p:cNvPr>
          <p:cNvCxnSpPr>
            <a:cxnSpLocks/>
          </p:cNvCxnSpPr>
          <p:nvPr/>
        </p:nvCxnSpPr>
        <p:spPr>
          <a:xfrm flipH="1">
            <a:off x="368710" y="6157256"/>
            <a:ext cx="11500119" cy="0"/>
          </a:xfrm>
          <a:prstGeom prst="line">
            <a:avLst/>
          </a:prstGeom>
          <a:ln w="15875">
            <a:solidFill>
              <a:srgbClr val="00758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C4044A15-18D3-C799-8944-6BCBB9637F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5033883"/>
              </p:ext>
            </p:extLst>
          </p:nvPr>
        </p:nvGraphicFramePr>
        <p:xfrm>
          <a:off x="858290" y="739372"/>
          <a:ext cx="10520956" cy="5379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1A99076-B241-AB1D-65E7-4884EBA6F37F}"/>
              </a:ext>
            </a:extLst>
          </p:cNvPr>
          <p:cNvSpPr txBox="1"/>
          <p:nvPr/>
        </p:nvSpPr>
        <p:spPr>
          <a:xfrm>
            <a:off x="4213353" y="299402"/>
            <a:ext cx="3810830" cy="46166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b="1" spc="300" dirty="0"/>
              <a:t>ACADEMIC PROGRAMS </a:t>
            </a:r>
          </a:p>
        </p:txBody>
      </p:sp>
    </p:spTree>
    <p:extLst>
      <p:ext uri="{BB962C8B-B14F-4D97-AF65-F5344CB8AC3E}">
        <p14:creationId xmlns:p14="http://schemas.microsoft.com/office/powerpoint/2010/main" val="1092805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C474017-EAFD-9CE4-998E-302193DEF767}"/>
              </a:ext>
            </a:extLst>
          </p:cNvPr>
          <p:cNvSpPr txBox="1"/>
          <p:nvPr/>
        </p:nvSpPr>
        <p:spPr>
          <a:xfrm>
            <a:off x="7243683" y="1956472"/>
            <a:ext cx="399458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80,272 gross square foot facility </a:t>
            </a:r>
          </a:p>
          <a:p>
            <a:r>
              <a:rPr lang="en-US" sz="1500" dirty="0"/>
              <a:t>1,000 steps away from Live! Casino &amp; Hotel </a:t>
            </a:r>
          </a:p>
          <a:p>
            <a:r>
              <a:rPr lang="en-US" sz="1500" dirty="0"/>
              <a:t>449 steps away from Arundel Mills Mall</a:t>
            </a:r>
          </a:p>
          <a:p>
            <a:r>
              <a:rPr lang="en-US" sz="1500" dirty="0"/>
              <a:t>135-seat lecture hall </a:t>
            </a:r>
          </a:p>
          <a:p>
            <a:r>
              <a:rPr lang="en-US" sz="1500" dirty="0"/>
              <a:t>27 general-purpose classrooms </a:t>
            </a:r>
          </a:p>
          <a:p>
            <a:r>
              <a:rPr lang="en-US" sz="1500" dirty="0"/>
              <a:t>27 miles from AACC (Arnold campus)</a:t>
            </a:r>
          </a:p>
          <a:p>
            <a:r>
              <a:rPr lang="en-US" sz="1500" dirty="0"/>
              <a:t>25 miles from PGCC (Largo campus) </a:t>
            </a:r>
          </a:p>
          <a:p>
            <a:r>
              <a:rPr lang="en-US" sz="1500" dirty="0"/>
              <a:t>16 laboratories (science, computer, engineering) </a:t>
            </a:r>
          </a:p>
          <a:p>
            <a:r>
              <a:rPr lang="en-US" sz="1500" dirty="0"/>
              <a:t>14 miles from Howard Community College</a:t>
            </a:r>
          </a:p>
          <a:p>
            <a:r>
              <a:rPr lang="en-US" sz="1500" dirty="0"/>
              <a:t>9 miles from CCBC-Catonsville campus </a:t>
            </a:r>
          </a:p>
          <a:p>
            <a:r>
              <a:rPr lang="en-US" sz="1500" dirty="0"/>
              <a:t>1 3D printer </a:t>
            </a:r>
          </a:p>
          <a:p>
            <a:r>
              <a:rPr lang="en-US" sz="1500" dirty="0"/>
              <a:t>1 Lactation room </a:t>
            </a:r>
          </a:p>
          <a:p>
            <a:r>
              <a:rPr lang="en-US" sz="1500" dirty="0"/>
              <a:t>1 Engineering Fabrication Shop</a:t>
            </a:r>
          </a:p>
          <a:p>
            <a:r>
              <a:rPr lang="en-US" sz="1500" dirty="0"/>
              <a:t>1 distance learning classroom </a:t>
            </a:r>
          </a:p>
        </p:txBody>
      </p:sp>
      <p:pic>
        <p:nvPicPr>
          <p:cNvPr id="1028" name="Picture 4" descr="Photo">
            <a:extLst>
              <a:ext uri="{FF2B5EF4-FFF2-40B4-BE49-F238E27FC236}">
                <a16:creationId xmlns:a16="http://schemas.microsoft.com/office/drawing/2014/main" id="{A3DA43BC-725F-9FAD-FD5A-732513747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36" y="1341991"/>
            <a:ext cx="6477000" cy="36385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8FDA4151-7B11-34B9-E653-42E764627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683" y="803627"/>
            <a:ext cx="2821346" cy="5303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86AC0A-CA7D-7555-5356-244ECD6E548F}"/>
              </a:ext>
            </a:extLst>
          </p:cNvPr>
          <p:cNvSpPr txBox="1"/>
          <p:nvPr/>
        </p:nvSpPr>
        <p:spPr>
          <a:xfrm>
            <a:off x="7139505" y="1563339"/>
            <a:ext cx="1857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BY THE NUMBERS</a:t>
            </a:r>
          </a:p>
        </p:txBody>
      </p:sp>
    </p:spTree>
    <p:extLst>
      <p:ext uri="{BB962C8B-B14F-4D97-AF65-F5344CB8AC3E}">
        <p14:creationId xmlns:p14="http://schemas.microsoft.com/office/powerpoint/2010/main" val="3999341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D490B2F-D21C-0C1A-548B-DAEC428782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9624382"/>
              </p:ext>
            </p:extLst>
          </p:nvPr>
        </p:nvGraphicFramePr>
        <p:xfrm>
          <a:off x="634181" y="752168"/>
          <a:ext cx="8423112" cy="5206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D3B30A4-6D07-B343-E0BC-1D2D31B6EE9C}"/>
              </a:ext>
            </a:extLst>
          </p:cNvPr>
          <p:cNvSpPr txBox="1"/>
          <p:nvPr/>
        </p:nvSpPr>
        <p:spPr>
          <a:xfrm>
            <a:off x="9057293" y="1885828"/>
            <a:ext cx="300688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/>
              <a:t>FULL-TIME ENROLLMENT (FTE)</a:t>
            </a:r>
          </a:p>
        </p:txBody>
      </p:sp>
      <p:pic>
        <p:nvPicPr>
          <p:cNvPr id="10" name="Picture 2" descr="Add, admission, application, enrollment, school icon">
            <a:extLst>
              <a:ext uri="{FF2B5EF4-FFF2-40B4-BE49-F238E27FC236}">
                <a16:creationId xmlns:a16="http://schemas.microsoft.com/office/drawing/2014/main" id="{A58466C8-A217-FD58-4CE9-991C32C0A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423" y="2434391"/>
            <a:ext cx="1960628" cy="196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313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Questions To Ask For Success | IT Support Georgetown, TX">
            <a:extLst>
              <a:ext uri="{FF2B5EF4-FFF2-40B4-BE49-F238E27FC236}">
                <a16:creationId xmlns:a16="http://schemas.microsoft.com/office/drawing/2014/main" id="{B0B482D4-8762-CADB-B738-853F557B4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207" y="987812"/>
            <a:ext cx="8365588" cy="488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769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ACCREDEFINE">
      <a:dk1>
        <a:srgbClr val="666666"/>
      </a:dk1>
      <a:lt1>
        <a:sysClr val="window" lastClr="FFFFFF"/>
      </a:lt1>
      <a:dk2>
        <a:srgbClr val="007582"/>
      </a:dk2>
      <a:lt2>
        <a:srgbClr val="B6CED1"/>
      </a:lt2>
      <a:accent1>
        <a:srgbClr val="CF102D"/>
      </a:accent1>
      <a:accent2>
        <a:srgbClr val="0033A1"/>
      </a:accent2>
      <a:accent3>
        <a:srgbClr val="652F59"/>
      </a:accent3>
      <a:accent4>
        <a:srgbClr val="C1531B"/>
      </a:accent4>
      <a:accent5>
        <a:srgbClr val="006648"/>
      </a:accent5>
      <a:accent6>
        <a:srgbClr val="000000"/>
      </a:accent6>
      <a:hlink>
        <a:srgbClr val="F6A800"/>
      </a:hlink>
      <a:folHlink>
        <a:srgbClr val="F6A8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4AC88BD01D0E428BF76ED396EF1FDB" ma:contentTypeVersion="1" ma:contentTypeDescription="Create a new document." ma:contentTypeScope="" ma:versionID="aa63d604bac66fb2e6ed7e3f4c3d10f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dcc10a156eb2aa295318eab019ded2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EA553F3-916A-4DD0-9CD5-037493A2887D}"/>
</file>

<file path=customXml/itemProps2.xml><?xml version="1.0" encoding="utf-8"?>
<ds:datastoreItem xmlns:ds="http://schemas.openxmlformats.org/officeDocument/2006/customXml" ds:itemID="{4C50D7A3-6159-4900-A55A-7064B02AF72E}"/>
</file>

<file path=customXml/itemProps3.xml><?xml version="1.0" encoding="utf-8"?>
<ds:datastoreItem xmlns:ds="http://schemas.openxmlformats.org/officeDocument/2006/customXml" ds:itemID="{6DDAD77B-B5C2-4C21-9997-8FDEC818F60D}"/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253</Words>
  <Application>Microsoft Office PowerPoint</Application>
  <PresentationFormat>Widescreen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Whitney Black</vt:lpstr>
      <vt:lpstr>Whitney 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Arundel Community College</dc:creator>
  <cp:lastModifiedBy>Reiner,  Anthony</cp:lastModifiedBy>
  <cp:revision>44</cp:revision>
  <dcterms:created xsi:type="dcterms:W3CDTF">2015-08-20T13:52:17Z</dcterms:created>
  <dcterms:modified xsi:type="dcterms:W3CDTF">2023-09-12T11:54:38Z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0x010100254AC88BD01D0E428BF76ED396EF1FDB</vt:lpwstr>
  </property>
</Properties>
</file>