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Montserrat" panose="020B0604020202020204" charset="0"/>
      <p:regular r:id="rId17"/>
      <p:bold r:id="rId18"/>
      <p:italic r:id="rId19"/>
      <p:boldItalic r:id="rId20"/>
    </p:embeddedFont>
    <p:embeddedFont>
      <p:font typeface="Montserrat Medium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ontserrat SemiBold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gANrWrzWKJOCz7UTSXm0TdL6VZ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79" d="100"/>
          <a:sy n="79" d="100"/>
        </p:scale>
        <p:origin x="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customXml" Target="../customXml/item2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customschemas.google.com/relationships/presentationmetadata" Target="metadata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7b9959097f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0" name="Google Shape;310;g27b9959097f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7b9959097f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4" name="Google Shape;334;g27b9959097f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0" name="Google Shape;3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7b9959097f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7" name="Google Shape;427;g27b9959097f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7b9959097f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g27b9959097f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7b9959097f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27b9959097f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7b9959097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27b9959097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7b9959097f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27b9959097f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7b9959097f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7b9959097f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8" name="Google Shape;2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7b9959097f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6" name="Google Shape;236;g27b9959097f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7b9959097f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g27b9959097f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7b9959097f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27b9959097f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bphillips@mdacc.org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 rot="-3818509">
            <a:off x="8512880" y="-415014"/>
            <a:ext cx="18079120" cy="16473126"/>
            <a:chOff x="0" y="-57150"/>
            <a:chExt cx="4761579" cy="4338601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4761579" cy="4281451"/>
            </a:xfrm>
            <a:custGeom>
              <a:avLst/>
              <a:gdLst/>
              <a:ahLst/>
              <a:cxnLst/>
              <a:rect l="l" t="t" r="r" b="b"/>
              <a:pathLst>
                <a:path w="4761579" h="4281451" extrusionOk="0">
                  <a:moveTo>
                    <a:pt x="0" y="0"/>
                  </a:moveTo>
                  <a:lnTo>
                    <a:pt x="4761579" y="0"/>
                  </a:lnTo>
                  <a:lnTo>
                    <a:pt x="4761579" y="4281451"/>
                  </a:lnTo>
                  <a:lnTo>
                    <a:pt x="0" y="4281451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86" name="Google Shape;86;p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"/>
          <p:cNvGrpSpPr/>
          <p:nvPr/>
        </p:nvGrpSpPr>
        <p:grpSpPr>
          <a:xfrm rot="-3605793">
            <a:off x="9080056" y="-13237"/>
            <a:ext cx="18079120" cy="16473126"/>
            <a:chOff x="0" y="-57150"/>
            <a:chExt cx="4761579" cy="4338601"/>
          </a:xfrm>
        </p:grpSpPr>
        <p:sp>
          <p:nvSpPr>
            <p:cNvPr id="88" name="Google Shape;88;p1"/>
            <p:cNvSpPr/>
            <p:nvPr/>
          </p:nvSpPr>
          <p:spPr>
            <a:xfrm>
              <a:off x="0" y="0"/>
              <a:ext cx="4761579" cy="4281451"/>
            </a:xfrm>
            <a:custGeom>
              <a:avLst/>
              <a:gdLst/>
              <a:ahLst/>
              <a:cxnLst/>
              <a:rect l="l" t="t" r="r" b="b"/>
              <a:pathLst>
                <a:path w="4761579" h="4281451" extrusionOk="0">
                  <a:moveTo>
                    <a:pt x="0" y="0"/>
                  </a:moveTo>
                  <a:lnTo>
                    <a:pt x="4761579" y="0"/>
                  </a:lnTo>
                  <a:lnTo>
                    <a:pt x="4761579" y="4281451"/>
                  </a:lnTo>
                  <a:lnTo>
                    <a:pt x="0" y="4281451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89" name="Google Shape;89;p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1"/>
          <p:cNvGrpSpPr/>
          <p:nvPr/>
        </p:nvGrpSpPr>
        <p:grpSpPr>
          <a:xfrm rot="-2700000">
            <a:off x="10611929" y="1792618"/>
            <a:ext cx="18079120" cy="16473126"/>
            <a:chOff x="0" y="-57150"/>
            <a:chExt cx="4761579" cy="4338601"/>
          </a:xfrm>
        </p:grpSpPr>
        <p:sp>
          <p:nvSpPr>
            <p:cNvPr id="91" name="Google Shape;91;p1"/>
            <p:cNvSpPr/>
            <p:nvPr/>
          </p:nvSpPr>
          <p:spPr>
            <a:xfrm>
              <a:off x="0" y="0"/>
              <a:ext cx="4761579" cy="4281451"/>
            </a:xfrm>
            <a:custGeom>
              <a:avLst/>
              <a:gdLst/>
              <a:ahLst/>
              <a:cxnLst/>
              <a:rect l="l" t="t" r="r" b="b"/>
              <a:pathLst>
                <a:path w="4761579" h="4281451" extrusionOk="0">
                  <a:moveTo>
                    <a:pt x="0" y="0"/>
                  </a:moveTo>
                  <a:lnTo>
                    <a:pt x="4761579" y="0"/>
                  </a:lnTo>
                  <a:lnTo>
                    <a:pt x="4761579" y="4281451"/>
                  </a:lnTo>
                  <a:lnTo>
                    <a:pt x="0" y="4281451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92" name="Google Shape;92;p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1"/>
          <p:cNvGrpSpPr/>
          <p:nvPr/>
        </p:nvGrpSpPr>
        <p:grpSpPr>
          <a:xfrm rot="-1815519">
            <a:off x="10970033" y="4679859"/>
            <a:ext cx="18079120" cy="16473126"/>
            <a:chOff x="0" y="-57150"/>
            <a:chExt cx="4761579" cy="4338601"/>
          </a:xfrm>
        </p:grpSpPr>
        <p:sp>
          <p:nvSpPr>
            <p:cNvPr id="94" name="Google Shape;94;p1"/>
            <p:cNvSpPr/>
            <p:nvPr/>
          </p:nvSpPr>
          <p:spPr>
            <a:xfrm>
              <a:off x="0" y="0"/>
              <a:ext cx="4761579" cy="4281451"/>
            </a:xfrm>
            <a:custGeom>
              <a:avLst/>
              <a:gdLst/>
              <a:ahLst/>
              <a:cxnLst/>
              <a:rect l="l" t="t" r="r" b="b"/>
              <a:pathLst>
                <a:path w="4761579" h="4281451" extrusionOk="0">
                  <a:moveTo>
                    <a:pt x="0" y="0"/>
                  </a:moveTo>
                  <a:lnTo>
                    <a:pt x="4761579" y="0"/>
                  </a:lnTo>
                  <a:lnTo>
                    <a:pt x="4761579" y="4281451"/>
                  </a:lnTo>
                  <a:lnTo>
                    <a:pt x="0" y="4281451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95" name="Google Shape;95;p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1"/>
          <p:cNvGrpSpPr/>
          <p:nvPr/>
        </p:nvGrpSpPr>
        <p:grpSpPr>
          <a:xfrm>
            <a:off x="10231389" y="1472466"/>
            <a:ext cx="7380167" cy="7380167"/>
            <a:chOff x="0" y="0"/>
            <a:chExt cx="812800" cy="812800"/>
          </a:xfrm>
        </p:grpSpPr>
        <p:sp>
          <p:nvSpPr>
            <p:cNvPr id="97" name="Google Shape;97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700" tIns="56700" rIns="56700" bIns="56700" anchor="ctr" anchorCtr="0">
              <a:noAutofit/>
            </a:bodyPr>
            <a:lstStyle/>
            <a:p>
              <a:pPr marL="0" marR="0" lvl="0" indent="0" algn="ctr" rtl="0">
                <a:lnSpc>
                  <a:spcPct val="164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1"/>
          <p:cNvGrpSpPr/>
          <p:nvPr/>
        </p:nvGrpSpPr>
        <p:grpSpPr>
          <a:xfrm>
            <a:off x="10542202" y="1783279"/>
            <a:ext cx="6758541" cy="6758541"/>
            <a:chOff x="0" y="0"/>
            <a:chExt cx="812800" cy="812800"/>
          </a:xfrm>
        </p:grpSpPr>
        <p:sp>
          <p:nvSpPr>
            <p:cNvPr id="100" name="Google Shape;100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700" tIns="56700" rIns="56700" bIns="56700" anchor="ctr" anchorCtr="0">
              <a:noAutofit/>
            </a:bodyPr>
            <a:lstStyle/>
            <a:p>
              <a:pPr marL="0" marR="0" lvl="0" indent="0" algn="ctr" rtl="0">
                <a:lnSpc>
                  <a:spcPct val="164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1"/>
          <p:cNvSpPr/>
          <p:nvPr/>
        </p:nvSpPr>
        <p:spPr>
          <a:xfrm>
            <a:off x="10845404" y="2086494"/>
            <a:ext cx="6152137" cy="6152111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4901" r="-24901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"/>
          <p:cNvSpPr/>
          <p:nvPr/>
        </p:nvSpPr>
        <p:spPr>
          <a:xfrm>
            <a:off x="1159601" y="786909"/>
            <a:ext cx="5012994" cy="1095777"/>
          </a:xfrm>
          <a:custGeom>
            <a:avLst/>
            <a:gdLst/>
            <a:ahLst/>
            <a:cxnLst/>
            <a:rect l="l" t="t" r="r" b="b"/>
            <a:pathLst>
              <a:path w="5012994" h="1095777" extrusionOk="0">
                <a:moveTo>
                  <a:pt x="0" y="0"/>
                </a:moveTo>
                <a:lnTo>
                  <a:pt x="5012994" y="0"/>
                </a:lnTo>
                <a:lnTo>
                  <a:pt x="5012994" y="1095777"/>
                </a:lnTo>
                <a:lnTo>
                  <a:pt x="0" y="10957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4" name="Google Shape;104;p1"/>
          <p:cNvSpPr txBox="1"/>
          <p:nvPr/>
        </p:nvSpPr>
        <p:spPr>
          <a:xfrm>
            <a:off x="1054901" y="2399271"/>
            <a:ext cx="1125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latin typeface="Montserrat"/>
                <a:ea typeface="Montserrat"/>
                <a:cs typeface="Montserrat"/>
                <a:sym typeface="Montserrat"/>
              </a:rPr>
              <a:t>Maryland Association of Community Colleges</a:t>
            </a:r>
            <a:endParaRPr sz="3400" dirty="0"/>
          </a:p>
        </p:txBody>
      </p:sp>
      <p:sp>
        <p:nvSpPr>
          <p:cNvPr id="105" name="Google Shape;105;p1"/>
          <p:cNvSpPr txBox="1"/>
          <p:nvPr/>
        </p:nvSpPr>
        <p:spPr>
          <a:xfrm>
            <a:off x="1054901" y="3840007"/>
            <a:ext cx="6317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September 13, 2023</a:t>
            </a:r>
            <a:endParaRPr sz="2000"/>
          </a:p>
        </p:txBody>
      </p:sp>
      <p:sp>
        <p:nvSpPr>
          <p:cNvPr id="106" name="Google Shape;106;p1"/>
          <p:cNvSpPr txBox="1"/>
          <p:nvPr/>
        </p:nvSpPr>
        <p:spPr>
          <a:xfrm>
            <a:off x="1039107" y="3150389"/>
            <a:ext cx="907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BA0324"/>
                </a:solidFill>
                <a:latin typeface="Montserrat"/>
                <a:ea typeface="Montserrat"/>
                <a:cs typeface="Montserrat"/>
                <a:sym typeface="Montserrat"/>
              </a:rPr>
              <a:t>Operating and Capital Budget Presentation</a:t>
            </a:r>
            <a:endParaRPr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g27b9959097f_0_121"/>
          <p:cNvGrpSpPr/>
          <p:nvPr/>
        </p:nvGrpSpPr>
        <p:grpSpPr>
          <a:xfrm rot="-2700000">
            <a:off x="17799076" y="753175"/>
            <a:ext cx="1865135" cy="1996392"/>
            <a:chOff x="0" y="-57150"/>
            <a:chExt cx="812800" cy="870000"/>
          </a:xfrm>
        </p:grpSpPr>
        <p:sp>
          <p:nvSpPr>
            <p:cNvPr id="313" name="Google Shape;313;g27b9959097f_0_1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314" name="Google Shape;314;g27b9959097f_0_121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" name="Google Shape;315;g27b9959097f_0_121"/>
          <p:cNvGrpSpPr/>
          <p:nvPr/>
        </p:nvGrpSpPr>
        <p:grpSpPr>
          <a:xfrm rot="-2700000">
            <a:off x="-1471181" y="753175"/>
            <a:ext cx="1865135" cy="1996392"/>
            <a:chOff x="0" y="-57150"/>
            <a:chExt cx="812800" cy="870000"/>
          </a:xfrm>
        </p:grpSpPr>
        <p:sp>
          <p:nvSpPr>
            <p:cNvPr id="316" name="Google Shape;316;g27b9959097f_0_1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317" name="Google Shape;317;g27b9959097f_0_121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8" name="Google Shape;318;g27b9959097f_0_121"/>
          <p:cNvGrpSpPr/>
          <p:nvPr/>
        </p:nvGrpSpPr>
        <p:grpSpPr>
          <a:xfrm rot="-2700000">
            <a:off x="17599257" y="198121"/>
            <a:ext cx="1865135" cy="1996392"/>
            <a:chOff x="0" y="-57150"/>
            <a:chExt cx="812800" cy="870000"/>
          </a:xfrm>
        </p:grpSpPr>
        <p:sp>
          <p:nvSpPr>
            <p:cNvPr id="319" name="Google Shape;319;g27b9959097f_0_1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320" name="Google Shape;320;g27b9959097f_0_121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1" name="Google Shape;321;g27b9959097f_0_121"/>
          <p:cNvGrpSpPr/>
          <p:nvPr/>
        </p:nvGrpSpPr>
        <p:grpSpPr>
          <a:xfrm rot="-2700000">
            <a:off x="16665382" y="-737654"/>
            <a:ext cx="1317181" cy="1409876"/>
            <a:chOff x="0" y="-57150"/>
            <a:chExt cx="812800" cy="870000"/>
          </a:xfrm>
        </p:grpSpPr>
        <p:sp>
          <p:nvSpPr>
            <p:cNvPr id="322" name="Google Shape;322;g27b9959097f_0_1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323" name="Google Shape;323;g27b9959097f_0_121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4" name="Google Shape;324;g27b9959097f_0_121"/>
          <p:cNvGrpSpPr/>
          <p:nvPr/>
        </p:nvGrpSpPr>
        <p:grpSpPr>
          <a:xfrm rot="-2700000">
            <a:off x="240082" y="-737654"/>
            <a:ext cx="1317181" cy="1409876"/>
            <a:chOff x="0" y="-57150"/>
            <a:chExt cx="812800" cy="870000"/>
          </a:xfrm>
        </p:grpSpPr>
        <p:sp>
          <p:nvSpPr>
            <p:cNvPr id="325" name="Google Shape;325;g27b9959097f_0_1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326" name="Google Shape;326;g27b9959097f_0_121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g27b9959097f_0_121"/>
          <p:cNvGrpSpPr/>
          <p:nvPr/>
        </p:nvGrpSpPr>
        <p:grpSpPr>
          <a:xfrm rot="-2700000">
            <a:off x="-1271156" y="198121"/>
            <a:ext cx="1865135" cy="1996392"/>
            <a:chOff x="0" y="-57150"/>
            <a:chExt cx="812800" cy="870000"/>
          </a:xfrm>
        </p:grpSpPr>
        <p:sp>
          <p:nvSpPr>
            <p:cNvPr id="328" name="Google Shape;328;g27b9959097f_0_1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329" name="Google Shape;329;g27b9959097f_0_121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0" name="Google Shape;330;g27b9959097f_0_121"/>
          <p:cNvSpPr/>
          <p:nvPr/>
        </p:nvSpPr>
        <p:spPr>
          <a:xfrm>
            <a:off x="218812" y="9258300"/>
            <a:ext cx="998262" cy="922078"/>
          </a:xfrm>
          <a:custGeom>
            <a:avLst/>
            <a:gdLst/>
            <a:ahLst/>
            <a:cxnLst/>
            <a:rect l="l" t="t" r="r" b="b"/>
            <a:pathLst>
              <a:path w="998262" h="922078" extrusionOk="0">
                <a:moveTo>
                  <a:pt x="0" y="0"/>
                </a:moveTo>
                <a:lnTo>
                  <a:pt x="998262" y="0"/>
                </a:lnTo>
                <a:lnTo>
                  <a:pt x="998262" y="922078"/>
                </a:lnTo>
                <a:lnTo>
                  <a:pt x="0" y="922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331" name="Google Shape;331;g27b9959097f_0_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5232" y="152400"/>
            <a:ext cx="14192179" cy="9854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7b9959097f_0_358"/>
          <p:cNvSpPr txBox="1"/>
          <p:nvPr/>
        </p:nvSpPr>
        <p:spPr>
          <a:xfrm>
            <a:off x="1862825" y="1013550"/>
            <a:ext cx="14811300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5087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Facilities Renewal Grant Program</a:t>
            </a:r>
            <a:endParaRPr sz="100">
              <a:solidFill>
                <a:schemeClr val="dk1"/>
              </a:solidFill>
            </a:endParaRPr>
          </a:p>
        </p:txBody>
      </p:sp>
      <p:grpSp>
        <p:nvGrpSpPr>
          <p:cNvPr id="337" name="Google Shape;337;g27b9959097f_0_358"/>
          <p:cNvGrpSpPr/>
          <p:nvPr/>
        </p:nvGrpSpPr>
        <p:grpSpPr>
          <a:xfrm rot="-2700000">
            <a:off x="17799076" y="753175"/>
            <a:ext cx="1865135" cy="1996392"/>
            <a:chOff x="0" y="-57150"/>
            <a:chExt cx="812800" cy="870000"/>
          </a:xfrm>
        </p:grpSpPr>
        <p:sp>
          <p:nvSpPr>
            <p:cNvPr id="338" name="Google Shape;338;g27b9959097f_0_3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339" name="Google Shape;339;g27b9959097f_0_358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" name="Google Shape;340;g27b9959097f_0_358"/>
          <p:cNvGrpSpPr/>
          <p:nvPr/>
        </p:nvGrpSpPr>
        <p:grpSpPr>
          <a:xfrm rot="-2700000">
            <a:off x="-1471181" y="753175"/>
            <a:ext cx="1865135" cy="1996392"/>
            <a:chOff x="0" y="-57150"/>
            <a:chExt cx="812800" cy="870000"/>
          </a:xfrm>
        </p:grpSpPr>
        <p:sp>
          <p:nvSpPr>
            <p:cNvPr id="341" name="Google Shape;341;g27b9959097f_0_3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342" name="Google Shape;342;g27b9959097f_0_358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" name="Google Shape;343;g27b9959097f_0_358"/>
          <p:cNvGrpSpPr/>
          <p:nvPr/>
        </p:nvGrpSpPr>
        <p:grpSpPr>
          <a:xfrm rot="-2700000">
            <a:off x="17599257" y="198121"/>
            <a:ext cx="1865135" cy="1996392"/>
            <a:chOff x="0" y="-57150"/>
            <a:chExt cx="812800" cy="870000"/>
          </a:xfrm>
        </p:grpSpPr>
        <p:sp>
          <p:nvSpPr>
            <p:cNvPr id="344" name="Google Shape;344;g27b9959097f_0_3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345" name="Google Shape;345;g27b9959097f_0_358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g27b9959097f_0_358"/>
          <p:cNvGrpSpPr/>
          <p:nvPr/>
        </p:nvGrpSpPr>
        <p:grpSpPr>
          <a:xfrm rot="-2700000">
            <a:off x="16665382" y="-737654"/>
            <a:ext cx="1317181" cy="1409876"/>
            <a:chOff x="0" y="-57150"/>
            <a:chExt cx="812800" cy="870000"/>
          </a:xfrm>
        </p:grpSpPr>
        <p:sp>
          <p:nvSpPr>
            <p:cNvPr id="347" name="Google Shape;347;g27b9959097f_0_3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348" name="Google Shape;348;g27b9959097f_0_358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" name="Google Shape;349;g27b9959097f_0_358"/>
          <p:cNvGrpSpPr/>
          <p:nvPr/>
        </p:nvGrpSpPr>
        <p:grpSpPr>
          <a:xfrm rot="-2700000">
            <a:off x="240082" y="-737654"/>
            <a:ext cx="1317181" cy="1409876"/>
            <a:chOff x="0" y="-57150"/>
            <a:chExt cx="812800" cy="870000"/>
          </a:xfrm>
        </p:grpSpPr>
        <p:sp>
          <p:nvSpPr>
            <p:cNvPr id="350" name="Google Shape;350;g27b9959097f_0_3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351" name="Google Shape;351;g27b9959097f_0_358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" name="Google Shape;352;g27b9959097f_0_358"/>
          <p:cNvGrpSpPr/>
          <p:nvPr/>
        </p:nvGrpSpPr>
        <p:grpSpPr>
          <a:xfrm rot="-2700000">
            <a:off x="-1271156" y="198121"/>
            <a:ext cx="1865135" cy="1996392"/>
            <a:chOff x="0" y="-57150"/>
            <a:chExt cx="812800" cy="870000"/>
          </a:xfrm>
        </p:grpSpPr>
        <p:sp>
          <p:nvSpPr>
            <p:cNvPr id="353" name="Google Shape;353;g27b9959097f_0_3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354" name="Google Shape;354;g27b9959097f_0_358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g27b9959097f_0_358"/>
          <p:cNvSpPr/>
          <p:nvPr/>
        </p:nvSpPr>
        <p:spPr>
          <a:xfrm>
            <a:off x="218812" y="9258300"/>
            <a:ext cx="998262" cy="922078"/>
          </a:xfrm>
          <a:custGeom>
            <a:avLst/>
            <a:gdLst/>
            <a:ahLst/>
            <a:cxnLst/>
            <a:rect l="l" t="t" r="r" b="b"/>
            <a:pathLst>
              <a:path w="998262" h="922078" extrusionOk="0">
                <a:moveTo>
                  <a:pt x="0" y="0"/>
                </a:moveTo>
                <a:lnTo>
                  <a:pt x="998262" y="0"/>
                </a:lnTo>
                <a:lnTo>
                  <a:pt x="998262" y="922078"/>
                </a:lnTo>
                <a:lnTo>
                  <a:pt x="0" y="922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356" name="Google Shape;356;g27b9959097f_0_3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800" y="2561575"/>
            <a:ext cx="8852127" cy="5899974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27b9959097f_0_358"/>
          <p:cNvSpPr txBox="1"/>
          <p:nvPr/>
        </p:nvSpPr>
        <p:spPr>
          <a:xfrm>
            <a:off x="9918300" y="2345100"/>
            <a:ext cx="7724400" cy="6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Montserrat Medium"/>
              <a:buChar char="●"/>
            </a:pPr>
            <a:r>
              <a:rPr lang="en-US" sz="3000">
                <a:latin typeface="Montserrat Medium"/>
                <a:ea typeface="Montserrat Medium"/>
                <a:cs typeface="Montserrat Medium"/>
                <a:sym typeface="Montserrat Medium"/>
              </a:rPr>
              <a:t>Baltimore City Community College </a:t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Montserrat Medium"/>
              <a:buChar char="●"/>
            </a:pPr>
            <a:r>
              <a:rPr lang="en-US" sz="3000">
                <a:latin typeface="Montserrat Medium"/>
                <a:ea typeface="Montserrat Medium"/>
                <a:cs typeface="Montserrat Medium"/>
                <a:sym typeface="Montserrat Medium"/>
              </a:rPr>
              <a:t>Carroll Community College </a:t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Montserrat Medium"/>
              <a:buChar char="●"/>
            </a:pPr>
            <a:r>
              <a:rPr lang="en-US" sz="3000">
                <a:latin typeface="Montserrat Medium"/>
                <a:ea typeface="Montserrat Medium"/>
                <a:cs typeface="Montserrat Medium"/>
                <a:sym typeface="Montserrat Medium"/>
              </a:rPr>
              <a:t>Chesapeake College  </a:t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Montserrat Medium"/>
              <a:buChar char="●"/>
            </a:pPr>
            <a:r>
              <a:rPr lang="en-US" sz="3000">
                <a:latin typeface="Montserrat Medium"/>
                <a:ea typeface="Montserrat Medium"/>
                <a:cs typeface="Montserrat Medium"/>
                <a:sym typeface="Montserrat Medium"/>
              </a:rPr>
              <a:t>Frederick Community College</a:t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ontserrat Medium"/>
                <a:ea typeface="Montserrat Medium"/>
                <a:cs typeface="Montserrat Medium"/>
                <a:sym typeface="Montserrat Medium"/>
              </a:rPr>
              <a:t>  </a:t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Montserrat Medium"/>
              <a:buChar char="●"/>
            </a:pPr>
            <a:r>
              <a:rPr lang="en-US" sz="3000">
                <a:latin typeface="Montserrat Medium"/>
                <a:ea typeface="Montserrat Medium"/>
                <a:cs typeface="Montserrat Medium"/>
                <a:sym typeface="Montserrat Medium"/>
              </a:rPr>
              <a:t>Garrett College  </a:t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Montserrat Medium"/>
              <a:buChar char="●"/>
            </a:pPr>
            <a:r>
              <a:rPr lang="en-US" sz="3000">
                <a:latin typeface="Montserrat Medium"/>
                <a:ea typeface="Montserrat Medium"/>
                <a:cs typeface="Montserrat Medium"/>
                <a:sym typeface="Montserrat Medium"/>
              </a:rPr>
              <a:t>Hagerstown Community College  </a:t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Montserrat Medium"/>
              <a:buChar char="●"/>
            </a:pPr>
            <a:r>
              <a:rPr lang="en-US" sz="3000">
                <a:latin typeface="Montserrat Medium"/>
                <a:ea typeface="Montserrat Medium"/>
                <a:cs typeface="Montserrat Medium"/>
                <a:sym typeface="Montserrat Medium"/>
              </a:rPr>
              <a:t>Harford Community College  </a:t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Montserrat Medium"/>
              <a:buChar char="●"/>
            </a:pPr>
            <a:r>
              <a:rPr lang="en-US" sz="3000">
                <a:latin typeface="Montserrat Medium"/>
                <a:ea typeface="Montserrat Medium"/>
                <a:cs typeface="Montserrat Medium"/>
                <a:sym typeface="Montserrat Medium"/>
              </a:rPr>
              <a:t>Howard Community College </a:t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"/>
          <p:cNvSpPr txBox="1"/>
          <p:nvPr/>
        </p:nvSpPr>
        <p:spPr>
          <a:xfrm>
            <a:off x="874050" y="1636888"/>
            <a:ext cx="16539900" cy="10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87" b="1">
                <a:latin typeface="Montserrat"/>
                <a:ea typeface="Montserrat"/>
                <a:cs typeface="Montserrat"/>
                <a:sym typeface="Montserrat"/>
              </a:rPr>
              <a:t>Address Workforce Shortage Areas</a:t>
            </a:r>
            <a:endParaRPr/>
          </a:p>
        </p:txBody>
      </p:sp>
      <p:sp>
        <p:nvSpPr>
          <p:cNvPr id="363" name="Google Shape;363;p3"/>
          <p:cNvSpPr txBox="1"/>
          <p:nvPr/>
        </p:nvSpPr>
        <p:spPr>
          <a:xfrm>
            <a:off x="10467573" y="4875667"/>
            <a:ext cx="64008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Seeking $5 million to expand new cybersecurity training opportunities.</a:t>
            </a:r>
            <a:endParaRPr/>
          </a:p>
        </p:txBody>
      </p:sp>
      <p:sp>
        <p:nvSpPr>
          <p:cNvPr id="364" name="Google Shape;364;p3"/>
          <p:cNvSpPr txBox="1"/>
          <p:nvPr/>
        </p:nvSpPr>
        <p:spPr>
          <a:xfrm>
            <a:off x="10467573" y="5900754"/>
            <a:ext cx="65313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Training and education programs aligned with industry needs. 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5" name="Google Shape;365;p3"/>
          <p:cNvSpPr txBox="1"/>
          <p:nvPr/>
        </p:nvSpPr>
        <p:spPr>
          <a:xfrm>
            <a:off x="10467573" y="6870734"/>
            <a:ext cx="65313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Equipping graduates with in-demand skills.</a:t>
            </a:r>
            <a:endParaRPr/>
          </a:p>
        </p:txBody>
      </p:sp>
      <p:sp>
        <p:nvSpPr>
          <p:cNvPr id="366" name="Google Shape;366;p3"/>
          <p:cNvSpPr txBox="1"/>
          <p:nvPr/>
        </p:nvSpPr>
        <p:spPr>
          <a:xfrm>
            <a:off x="10467573" y="7839624"/>
            <a:ext cx="6531300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Funding to advance resources at Community Colleges to maintain Maryland’s leadership in cybersecurity education.</a:t>
            </a:r>
            <a:endParaRPr/>
          </a:p>
        </p:txBody>
      </p:sp>
      <p:grpSp>
        <p:nvGrpSpPr>
          <p:cNvPr id="367" name="Google Shape;367;p3"/>
          <p:cNvGrpSpPr/>
          <p:nvPr/>
        </p:nvGrpSpPr>
        <p:grpSpPr>
          <a:xfrm>
            <a:off x="9727993" y="4911725"/>
            <a:ext cx="474280" cy="474280"/>
            <a:chOff x="0" y="0"/>
            <a:chExt cx="812800" cy="812800"/>
          </a:xfrm>
        </p:grpSpPr>
        <p:sp>
          <p:nvSpPr>
            <p:cNvPr id="368" name="Google Shape;368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" name="Google Shape;370;p3"/>
          <p:cNvGrpSpPr/>
          <p:nvPr/>
        </p:nvGrpSpPr>
        <p:grpSpPr>
          <a:xfrm>
            <a:off x="9727993" y="7821663"/>
            <a:ext cx="474280" cy="474280"/>
            <a:chOff x="0" y="0"/>
            <a:chExt cx="812800" cy="812800"/>
          </a:xfrm>
        </p:grpSpPr>
        <p:sp>
          <p:nvSpPr>
            <p:cNvPr id="371" name="Google Shape;371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3" name="Google Shape;373;p3"/>
          <p:cNvGrpSpPr/>
          <p:nvPr/>
        </p:nvGrpSpPr>
        <p:grpSpPr>
          <a:xfrm>
            <a:off x="9727993" y="5881704"/>
            <a:ext cx="474280" cy="474280"/>
            <a:chOff x="0" y="0"/>
            <a:chExt cx="812800" cy="812800"/>
          </a:xfrm>
        </p:grpSpPr>
        <p:sp>
          <p:nvSpPr>
            <p:cNvPr id="374" name="Google Shape;374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6" name="Google Shape;376;p3"/>
          <p:cNvGrpSpPr/>
          <p:nvPr/>
        </p:nvGrpSpPr>
        <p:grpSpPr>
          <a:xfrm>
            <a:off x="9727993" y="6851684"/>
            <a:ext cx="474280" cy="474280"/>
            <a:chOff x="0" y="0"/>
            <a:chExt cx="812800" cy="812800"/>
          </a:xfrm>
        </p:grpSpPr>
        <p:sp>
          <p:nvSpPr>
            <p:cNvPr id="377" name="Google Shape;377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9" name="Google Shape;379;p3"/>
          <p:cNvSpPr txBox="1"/>
          <p:nvPr/>
        </p:nvSpPr>
        <p:spPr>
          <a:xfrm>
            <a:off x="1980244" y="4808992"/>
            <a:ext cx="6597300" cy="55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0" algn="just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Maryland healthcare faces a shortage of professionals.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just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Nursing profession hit hard during the pandemic, resulting in a labor market gap.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just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Interest in creating a pathway for students to progress from CPN to LPN.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just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Seeking to join the Advisory Committee in collaboration with Maryland Nurses Association.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80" name="Google Shape;380;p3"/>
          <p:cNvGrpSpPr/>
          <p:nvPr/>
        </p:nvGrpSpPr>
        <p:grpSpPr>
          <a:xfrm>
            <a:off x="1807552" y="3417878"/>
            <a:ext cx="1652698" cy="879445"/>
            <a:chOff x="0" y="-57150"/>
            <a:chExt cx="1252991" cy="666750"/>
          </a:xfrm>
        </p:grpSpPr>
        <p:sp>
          <p:nvSpPr>
            <p:cNvPr id="381" name="Google Shape;381;p3"/>
            <p:cNvSpPr/>
            <p:nvPr/>
          </p:nvSpPr>
          <p:spPr>
            <a:xfrm>
              <a:off x="0" y="0"/>
              <a:ext cx="1252991" cy="609600"/>
            </a:xfrm>
            <a:custGeom>
              <a:avLst/>
              <a:gdLst/>
              <a:ahLst/>
              <a:cxnLst/>
              <a:rect l="l" t="t" r="r" b="b"/>
              <a:pathLst>
                <a:path w="1252991" h="609600" extrusionOk="0">
                  <a:moveTo>
                    <a:pt x="203200" y="0"/>
                  </a:moveTo>
                  <a:lnTo>
                    <a:pt x="1252991" y="0"/>
                  </a:lnTo>
                  <a:lnTo>
                    <a:pt x="1049791" y="609600"/>
                  </a:lnTo>
                  <a:lnTo>
                    <a:pt x="0" y="609600"/>
                  </a:lnTo>
                  <a:lnTo>
                    <a:pt x="20320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382" name="Google Shape;382;p3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3" name="Google Shape;383;p3"/>
          <p:cNvGrpSpPr/>
          <p:nvPr/>
        </p:nvGrpSpPr>
        <p:grpSpPr>
          <a:xfrm>
            <a:off x="9727993" y="3417878"/>
            <a:ext cx="1652698" cy="879445"/>
            <a:chOff x="0" y="-57150"/>
            <a:chExt cx="1252991" cy="666750"/>
          </a:xfrm>
        </p:grpSpPr>
        <p:sp>
          <p:nvSpPr>
            <p:cNvPr id="384" name="Google Shape;384;p3"/>
            <p:cNvSpPr/>
            <p:nvPr/>
          </p:nvSpPr>
          <p:spPr>
            <a:xfrm>
              <a:off x="0" y="0"/>
              <a:ext cx="1252991" cy="609600"/>
            </a:xfrm>
            <a:custGeom>
              <a:avLst/>
              <a:gdLst/>
              <a:ahLst/>
              <a:cxnLst/>
              <a:rect l="l" t="t" r="r" b="b"/>
              <a:pathLst>
                <a:path w="1252991" h="609600" extrusionOk="0">
                  <a:moveTo>
                    <a:pt x="203200" y="0"/>
                  </a:moveTo>
                  <a:lnTo>
                    <a:pt x="1252991" y="0"/>
                  </a:lnTo>
                  <a:lnTo>
                    <a:pt x="1049791" y="609600"/>
                  </a:lnTo>
                  <a:lnTo>
                    <a:pt x="0" y="609600"/>
                  </a:lnTo>
                  <a:lnTo>
                    <a:pt x="20320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385" name="Google Shape;385;p3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6" name="Google Shape;386;p3"/>
          <p:cNvGrpSpPr/>
          <p:nvPr/>
        </p:nvGrpSpPr>
        <p:grpSpPr>
          <a:xfrm>
            <a:off x="1990030" y="3550590"/>
            <a:ext cx="5700398" cy="879445"/>
            <a:chOff x="0" y="-57150"/>
            <a:chExt cx="4321752" cy="666750"/>
          </a:xfrm>
        </p:grpSpPr>
        <p:sp>
          <p:nvSpPr>
            <p:cNvPr id="387" name="Google Shape;387;p3"/>
            <p:cNvSpPr/>
            <p:nvPr/>
          </p:nvSpPr>
          <p:spPr>
            <a:xfrm>
              <a:off x="0" y="0"/>
              <a:ext cx="4321752" cy="609600"/>
            </a:xfrm>
            <a:custGeom>
              <a:avLst/>
              <a:gdLst/>
              <a:ahLst/>
              <a:cxnLst/>
              <a:rect l="l" t="t" r="r" b="b"/>
              <a:pathLst>
                <a:path w="4321752" h="609600" extrusionOk="0">
                  <a:moveTo>
                    <a:pt x="203200" y="0"/>
                  </a:moveTo>
                  <a:lnTo>
                    <a:pt x="4321752" y="0"/>
                  </a:lnTo>
                  <a:lnTo>
                    <a:pt x="4118552" y="609600"/>
                  </a:lnTo>
                  <a:lnTo>
                    <a:pt x="0" y="609600"/>
                  </a:lnTo>
                  <a:lnTo>
                    <a:pt x="20320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388" name="Google Shape;388;p3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9" name="Google Shape;389;p3"/>
          <p:cNvSpPr txBox="1"/>
          <p:nvPr/>
        </p:nvSpPr>
        <p:spPr>
          <a:xfrm>
            <a:off x="2593851" y="3764190"/>
            <a:ext cx="42297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47" b="1">
                <a:latin typeface="Montserrat"/>
                <a:ea typeface="Montserrat"/>
                <a:cs typeface="Montserrat"/>
                <a:sym typeface="Montserrat"/>
              </a:rPr>
              <a:t>Nursing Pathways</a:t>
            </a:r>
            <a:endParaRPr/>
          </a:p>
        </p:txBody>
      </p:sp>
      <p:grpSp>
        <p:nvGrpSpPr>
          <p:cNvPr id="390" name="Google Shape;390;p3"/>
          <p:cNvGrpSpPr/>
          <p:nvPr/>
        </p:nvGrpSpPr>
        <p:grpSpPr>
          <a:xfrm>
            <a:off x="9910472" y="3550590"/>
            <a:ext cx="5700398" cy="879445"/>
            <a:chOff x="0" y="-57150"/>
            <a:chExt cx="4321752" cy="666750"/>
          </a:xfrm>
        </p:grpSpPr>
        <p:sp>
          <p:nvSpPr>
            <p:cNvPr id="391" name="Google Shape;391;p3"/>
            <p:cNvSpPr/>
            <p:nvPr/>
          </p:nvSpPr>
          <p:spPr>
            <a:xfrm>
              <a:off x="0" y="0"/>
              <a:ext cx="4321752" cy="609600"/>
            </a:xfrm>
            <a:custGeom>
              <a:avLst/>
              <a:gdLst/>
              <a:ahLst/>
              <a:cxnLst/>
              <a:rect l="l" t="t" r="r" b="b"/>
              <a:pathLst>
                <a:path w="4321752" h="609600" extrusionOk="0">
                  <a:moveTo>
                    <a:pt x="203200" y="0"/>
                  </a:moveTo>
                  <a:lnTo>
                    <a:pt x="4321752" y="0"/>
                  </a:lnTo>
                  <a:lnTo>
                    <a:pt x="4118552" y="609600"/>
                  </a:lnTo>
                  <a:lnTo>
                    <a:pt x="0" y="609600"/>
                  </a:lnTo>
                  <a:lnTo>
                    <a:pt x="20320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392" name="Google Shape;392;p3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3" name="Google Shape;393;p3"/>
          <p:cNvSpPr txBox="1"/>
          <p:nvPr/>
        </p:nvSpPr>
        <p:spPr>
          <a:xfrm>
            <a:off x="10509481" y="3764190"/>
            <a:ext cx="42141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47" b="1">
                <a:latin typeface="Montserrat"/>
                <a:ea typeface="Montserrat"/>
                <a:cs typeface="Montserrat"/>
                <a:sym typeface="Montserrat"/>
              </a:rPr>
              <a:t>Cybersecurity</a:t>
            </a:r>
            <a:endParaRPr/>
          </a:p>
        </p:txBody>
      </p:sp>
      <p:grpSp>
        <p:nvGrpSpPr>
          <p:cNvPr id="394" name="Google Shape;394;p3"/>
          <p:cNvGrpSpPr/>
          <p:nvPr/>
        </p:nvGrpSpPr>
        <p:grpSpPr>
          <a:xfrm rot="-2700000">
            <a:off x="17799033" y="753198"/>
            <a:ext cx="1865124" cy="1996266"/>
            <a:chOff x="0" y="-57150"/>
            <a:chExt cx="812800" cy="869950"/>
          </a:xfrm>
        </p:grpSpPr>
        <p:sp>
          <p:nvSpPr>
            <p:cNvPr id="395" name="Google Shape;395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396" name="Google Shape;396;p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7" name="Google Shape;397;p3"/>
          <p:cNvGrpSpPr/>
          <p:nvPr/>
        </p:nvGrpSpPr>
        <p:grpSpPr>
          <a:xfrm rot="-2700000">
            <a:off x="-1471224" y="753198"/>
            <a:ext cx="1865124" cy="1996266"/>
            <a:chOff x="0" y="-57150"/>
            <a:chExt cx="812800" cy="869950"/>
          </a:xfrm>
        </p:grpSpPr>
        <p:sp>
          <p:nvSpPr>
            <p:cNvPr id="398" name="Google Shape;398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399" name="Google Shape;399;p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0" name="Google Shape;400;p3"/>
          <p:cNvGrpSpPr/>
          <p:nvPr/>
        </p:nvGrpSpPr>
        <p:grpSpPr>
          <a:xfrm rot="-2700000">
            <a:off x="17599214" y="198144"/>
            <a:ext cx="1865124" cy="1996266"/>
            <a:chOff x="0" y="-57150"/>
            <a:chExt cx="812800" cy="869950"/>
          </a:xfrm>
        </p:grpSpPr>
        <p:sp>
          <p:nvSpPr>
            <p:cNvPr id="401" name="Google Shape;401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402" name="Google Shape;402;p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3" name="Google Shape;403;p3"/>
          <p:cNvGrpSpPr/>
          <p:nvPr/>
        </p:nvGrpSpPr>
        <p:grpSpPr>
          <a:xfrm rot="-2700000">
            <a:off x="16665343" y="-737612"/>
            <a:ext cx="1317128" cy="1409739"/>
            <a:chOff x="0" y="-57150"/>
            <a:chExt cx="812800" cy="869950"/>
          </a:xfrm>
        </p:grpSpPr>
        <p:sp>
          <p:nvSpPr>
            <p:cNvPr id="404" name="Google Shape;404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405" name="Google Shape;405;p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6" name="Google Shape;406;p3"/>
          <p:cNvGrpSpPr/>
          <p:nvPr/>
        </p:nvGrpSpPr>
        <p:grpSpPr>
          <a:xfrm rot="-2700000">
            <a:off x="240043" y="-737612"/>
            <a:ext cx="1317128" cy="1409739"/>
            <a:chOff x="0" y="-57150"/>
            <a:chExt cx="812800" cy="869950"/>
          </a:xfrm>
        </p:grpSpPr>
        <p:sp>
          <p:nvSpPr>
            <p:cNvPr id="407" name="Google Shape;407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408" name="Google Shape;408;p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9" name="Google Shape;409;p3"/>
          <p:cNvGrpSpPr/>
          <p:nvPr/>
        </p:nvGrpSpPr>
        <p:grpSpPr>
          <a:xfrm rot="-2700000">
            <a:off x="-1271199" y="198144"/>
            <a:ext cx="1865124" cy="1996266"/>
            <a:chOff x="0" y="-57150"/>
            <a:chExt cx="812800" cy="869950"/>
          </a:xfrm>
        </p:grpSpPr>
        <p:sp>
          <p:nvSpPr>
            <p:cNvPr id="410" name="Google Shape;410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411" name="Google Shape;411;p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2" name="Google Shape;412;p3"/>
          <p:cNvSpPr/>
          <p:nvPr/>
        </p:nvSpPr>
        <p:spPr>
          <a:xfrm>
            <a:off x="218812" y="9258300"/>
            <a:ext cx="998262" cy="922078"/>
          </a:xfrm>
          <a:custGeom>
            <a:avLst/>
            <a:gdLst/>
            <a:ahLst/>
            <a:cxnLst/>
            <a:rect l="l" t="t" r="r" b="b"/>
            <a:pathLst>
              <a:path w="998262" h="922078" extrusionOk="0">
                <a:moveTo>
                  <a:pt x="0" y="0"/>
                </a:moveTo>
                <a:lnTo>
                  <a:pt x="998262" y="0"/>
                </a:lnTo>
                <a:lnTo>
                  <a:pt x="998262" y="922078"/>
                </a:lnTo>
                <a:lnTo>
                  <a:pt x="0" y="922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413" name="Google Shape;413;p3"/>
          <p:cNvGrpSpPr/>
          <p:nvPr/>
        </p:nvGrpSpPr>
        <p:grpSpPr>
          <a:xfrm>
            <a:off x="1807543" y="4808988"/>
            <a:ext cx="474269" cy="474269"/>
            <a:chOff x="0" y="0"/>
            <a:chExt cx="812800" cy="812800"/>
          </a:xfrm>
        </p:grpSpPr>
        <p:sp>
          <p:nvSpPr>
            <p:cNvPr id="414" name="Google Shape;414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" name="Google Shape;416;p3"/>
          <p:cNvGrpSpPr/>
          <p:nvPr/>
        </p:nvGrpSpPr>
        <p:grpSpPr>
          <a:xfrm>
            <a:off x="1807543" y="5794925"/>
            <a:ext cx="474269" cy="474269"/>
            <a:chOff x="0" y="0"/>
            <a:chExt cx="812800" cy="812800"/>
          </a:xfrm>
        </p:grpSpPr>
        <p:sp>
          <p:nvSpPr>
            <p:cNvPr id="417" name="Google Shape;417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9" name="Google Shape;419;p3"/>
          <p:cNvGrpSpPr/>
          <p:nvPr/>
        </p:nvGrpSpPr>
        <p:grpSpPr>
          <a:xfrm>
            <a:off x="1807543" y="7325950"/>
            <a:ext cx="474269" cy="474269"/>
            <a:chOff x="0" y="0"/>
            <a:chExt cx="812800" cy="812800"/>
          </a:xfrm>
        </p:grpSpPr>
        <p:sp>
          <p:nvSpPr>
            <p:cNvPr id="420" name="Google Shape;420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2" name="Google Shape;422;p3"/>
          <p:cNvGrpSpPr/>
          <p:nvPr/>
        </p:nvGrpSpPr>
        <p:grpSpPr>
          <a:xfrm>
            <a:off x="1807543" y="8295925"/>
            <a:ext cx="474269" cy="474269"/>
            <a:chOff x="0" y="0"/>
            <a:chExt cx="812800" cy="812800"/>
          </a:xfrm>
        </p:grpSpPr>
        <p:sp>
          <p:nvSpPr>
            <p:cNvPr id="423" name="Google Shape;423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7b9959097f_0_386"/>
          <p:cNvSpPr txBox="1"/>
          <p:nvPr/>
        </p:nvSpPr>
        <p:spPr>
          <a:xfrm>
            <a:off x="1855790" y="646014"/>
            <a:ext cx="15303600" cy="25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87" b="1" dirty="0">
                <a:latin typeface="Montserrat"/>
                <a:ea typeface="Montserrat"/>
                <a:cs typeface="Montserrat"/>
                <a:sym typeface="Montserrat"/>
              </a:rPr>
              <a:t>Supporting the  Blueprint for Maryland’s Future</a:t>
            </a:r>
            <a:endParaRPr dirty="0"/>
          </a:p>
        </p:txBody>
      </p:sp>
      <p:sp>
        <p:nvSpPr>
          <p:cNvPr id="430" name="Google Shape;430;g27b9959097f_0_386"/>
          <p:cNvSpPr txBox="1"/>
          <p:nvPr/>
        </p:nvSpPr>
        <p:spPr>
          <a:xfrm>
            <a:off x="10467573" y="4875667"/>
            <a:ext cx="64008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Students earn college credit while in high school.</a:t>
            </a:r>
            <a:endParaRPr/>
          </a:p>
        </p:txBody>
      </p:sp>
      <p:sp>
        <p:nvSpPr>
          <p:cNvPr id="431" name="Google Shape;431;g27b9959097f_0_386"/>
          <p:cNvSpPr txBox="1"/>
          <p:nvPr/>
        </p:nvSpPr>
        <p:spPr>
          <a:xfrm>
            <a:off x="10467573" y="5900754"/>
            <a:ext cx="65313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This initiative supports the seamless transition to postsecondary education.</a:t>
            </a:r>
            <a:endParaRPr/>
          </a:p>
        </p:txBody>
      </p:sp>
      <p:grpSp>
        <p:nvGrpSpPr>
          <p:cNvPr id="432" name="Google Shape;432;g27b9959097f_0_386"/>
          <p:cNvGrpSpPr/>
          <p:nvPr/>
        </p:nvGrpSpPr>
        <p:grpSpPr>
          <a:xfrm>
            <a:off x="9727993" y="4911725"/>
            <a:ext cx="474269" cy="474269"/>
            <a:chOff x="0" y="0"/>
            <a:chExt cx="812800" cy="812800"/>
          </a:xfrm>
        </p:grpSpPr>
        <p:sp>
          <p:nvSpPr>
            <p:cNvPr id="433" name="Google Shape;433;g27b9959097f_0_3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g27b9959097f_0_386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5" name="Google Shape;435;g27b9959097f_0_386"/>
          <p:cNvGrpSpPr/>
          <p:nvPr/>
        </p:nvGrpSpPr>
        <p:grpSpPr>
          <a:xfrm>
            <a:off x="9727993" y="5881704"/>
            <a:ext cx="474269" cy="474269"/>
            <a:chOff x="0" y="0"/>
            <a:chExt cx="812800" cy="812800"/>
          </a:xfrm>
        </p:grpSpPr>
        <p:sp>
          <p:nvSpPr>
            <p:cNvPr id="436" name="Google Shape;436;g27b9959097f_0_3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g27b9959097f_0_386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8" name="Google Shape;438;g27b9959097f_0_386"/>
          <p:cNvSpPr txBox="1"/>
          <p:nvPr/>
        </p:nvSpPr>
        <p:spPr>
          <a:xfrm>
            <a:off x="1980244" y="4808992"/>
            <a:ext cx="6597300" cy="24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To strengthen ARTSYS, we’ve implemented a new transfer equivalency enterprise platform called Parchment.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Helps students navigate the transfer process.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39" name="Google Shape;439;g27b9959097f_0_386"/>
          <p:cNvGrpSpPr/>
          <p:nvPr/>
        </p:nvGrpSpPr>
        <p:grpSpPr>
          <a:xfrm>
            <a:off x="1807552" y="3417878"/>
            <a:ext cx="1652695" cy="879641"/>
            <a:chOff x="0" y="-57150"/>
            <a:chExt cx="1252991" cy="666900"/>
          </a:xfrm>
        </p:grpSpPr>
        <p:sp>
          <p:nvSpPr>
            <p:cNvPr id="440" name="Google Shape;440;g27b9959097f_0_386"/>
            <p:cNvSpPr/>
            <p:nvPr/>
          </p:nvSpPr>
          <p:spPr>
            <a:xfrm>
              <a:off x="0" y="0"/>
              <a:ext cx="1252991" cy="609600"/>
            </a:xfrm>
            <a:custGeom>
              <a:avLst/>
              <a:gdLst/>
              <a:ahLst/>
              <a:cxnLst/>
              <a:rect l="l" t="t" r="r" b="b"/>
              <a:pathLst>
                <a:path w="1252991" h="609600" extrusionOk="0">
                  <a:moveTo>
                    <a:pt x="203200" y="0"/>
                  </a:moveTo>
                  <a:lnTo>
                    <a:pt x="1252991" y="0"/>
                  </a:lnTo>
                  <a:lnTo>
                    <a:pt x="1049791" y="609600"/>
                  </a:lnTo>
                  <a:lnTo>
                    <a:pt x="0" y="609600"/>
                  </a:lnTo>
                  <a:lnTo>
                    <a:pt x="20320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441" name="Google Shape;441;g27b9959097f_0_386"/>
            <p:cNvSpPr txBox="1"/>
            <p:nvPr/>
          </p:nvSpPr>
          <p:spPr>
            <a:xfrm>
              <a:off x="101600" y="-57150"/>
              <a:ext cx="6096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2" name="Google Shape;442;g27b9959097f_0_386"/>
          <p:cNvGrpSpPr/>
          <p:nvPr/>
        </p:nvGrpSpPr>
        <p:grpSpPr>
          <a:xfrm>
            <a:off x="9727993" y="3417878"/>
            <a:ext cx="1652695" cy="879641"/>
            <a:chOff x="0" y="-57150"/>
            <a:chExt cx="1252991" cy="666900"/>
          </a:xfrm>
        </p:grpSpPr>
        <p:sp>
          <p:nvSpPr>
            <p:cNvPr id="443" name="Google Shape;443;g27b9959097f_0_386"/>
            <p:cNvSpPr/>
            <p:nvPr/>
          </p:nvSpPr>
          <p:spPr>
            <a:xfrm>
              <a:off x="0" y="0"/>
              <a:ext cx="1252991" cy="609600"/>
            </a:xfrm>
            <a:custGeom>
              <a:avLst/>
              <a:gdLst/>
              <a:ahLst/>
              <a:cxnLst/>
              <a:rect l="l" t="t" r="r" b="b"/>
              <a:pathLst>
                <a:path w="1252991" h="609600" extrusionOk="0">
                  <a:moveTo>
                    <a:pt x="203200" y="0"/>
                  </a:moveTo>
                  <a:lnTo>
                    <a:pt x="1252991" y="0"/>
                  </a:lnTo>
                  <a:lnTo>
                    <a:pt x="1049791" y="609600"/>
                  </a:lnTo>
                  <a:lnTo>
                    <a:pt x="0" y="609600"/>
                  </a:lnTo>
                  <a:lnTo>
                    <a:pt x="20320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444" name="Google Shape;444;g27b9959097f_0_386"/>
            <p:cNvSpPr txBox="1"/>
            <p:nvPr/>
          </p:nvSpPr>
          <p:spPr>
            <a:xfrm>
              <a:off x="101600" y="-57150"/>
              <a:ext cx="6096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g27b9959097f_0_386"/>
          <p:cNvGrpSpPr/>
          <p:nvPr/>
        </p:nvGrpSpPr>
        <p:grpSpPr>
          <a:xfrm>
            <a:off x="1990030" y="3550590"/>
            <a:ext cx="5700391" cy="879641"/>
            <a:chOff x="0" y="-57150"/>
            <a:chExt cx="4321752" cy="666900"/>
          </a:xfrm>
        </p:grpSpPr>
        <p:sp>
          <p:nvSpPr>
            <p:cNvPr id="446" name="Google Shape;446;g27b9959097f_0_386"/>
            <p:cNvSpPr/>
            <p:nvPr/>
          </p:nvSpPr>
          <p:spPr>
            <a:xfrm>
              <a:off x="0" y="0"/>
              <a:ext cx="4321752" cy="609600"/>
            </a:xfrm>
            <a:custGeom>
              <a:avLst/>
              <a:gdLst/>
              <a:ahLst/>
              <a:cxnLst/>
              <a:rect l="l" t="t" r="r" b="b"/>
              <a:pathLst>
                <a:path w="4321752" h="609600" extrusionOk="0">
                  <a:moveTo>
                    <a:pt x="203200" y="0"/>
                  </a:moveTo>
                  <a:lnTo>
                    <a:pt x="4321752" y="0"/>
                  </a:lnTo>
                  <a:lnTo>
                    <a:pt x="4118552" y="609600"/>
                  </a:lnTo>
                  <a:lnTo>
                    <a:pt x="0" y="609600"/>
                  </a:lnTo>
                  <a:lnTo>
                    <a:pt x="20320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447" name="Google Shape;447;g27b9959097f_0_386"/>
            <p:cNvSpPr txBox="1"/>
            <p:nvPr/>
          </p:nvSpPr>
          <p:spPr>
            <a:xfrm>
              <a:off x="101600" y="-57150"/>
              <a:ext cx="6096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g27b9959097f_0_386"/>
          <p:cNvSpPr txBox="1"/>
          <p:nvPr/>
        </p:nvSpPr>
        <p:spPr>
          <a:xfrm>
            <a:off x="2593851" y="3764190"/>
            <a:ext cx="42297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47" b="1">
                <a:latin typeface="Montserrat"/>
                <a:ea typeface="Montserrat"/>
                <a:cs typeface="Montserrat"/>
                <a:sym typeface="Montserrat"/>
              </a:rPr>
              <a:t>Transfer with Success </a:t>
            </a:r>
            <a:endParaRPr/>
          </a:p>
        </p:txBody>
      </p:sp>
      <p:grpSp>
        <p:nvGrpSpPr>
          <p:cNvPr id="449" name="Google Shape;449;g27b9959097f_0_386"/>
          <p:cNvGrpSpPr/>
          <p:nvPr/>
        </p:nvGrpSpPr>
        <p:grpSpPr>
          <a:xfrm>
            <a:off x="9910472" y="3550590"/>
            <a:ext cx="5700391" cy="879641"/>
            <a:chOff x="0" y="-57150"/>
            <a:chExt cx="4321752" cy="666900"/>
          </a:xfrm>
        </p:grpSpPr>
        <p:sp>
          <p:nvSpPr>
            <p:cNvPr id="450" name="Google Shape;450;g27b9959097f_0_386"/>
            <p:cNvSpPr/>
            <p:nvPr/>
          </p:nvSpPr>
          <p:spPr>
            <a:xfrm>
              <a:off x="0" y="0"/>
              <a:ext cx="4321752" cy="609600"/>
            </a:xfrm>
            <a:custGeom>
              <a:avLst/>
              <a:gdLst/>
              <a:ahLst/>
              <a:cxnLst/>
              <a:rect l="l" t="t" r="r" b="b"/>
              <a:pathLst>
                <a:path w="4321752" h="609600" extrusionOk="0">
                  <a:moveTo>
                    <a:pt x="203200" y="0"/>
                  </a:moveTo>
                  <a:lnTo>
                    <a:pt x="4321752" y="0"/>
                  </a:lnTo>
                  <a:lnTo>
                    <a:pt x="4118552" y="609600"/>
                  </a:lnTo>
                  <a:lnTo>
                    <a:pt x="0" y="609600"/>
                  </a:lnTo>
                  <a:lnTo>
                    <a:pt x="20320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451" name="Google Shape;451;g27b9959097f_0_386"/>
            <p:cNvSpPr txBox="1"/>
            <p:nvPr/>
          </p:nvSpPr>
          <p:spPr>
            <a:xfrm>
              <a:off x="101600" y="-57150"/>
              <a:ext cx="6096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2" name="Google Shape;452;g27b9959097f_0_386"/>
          <p:cNvSpPr txBox="1"/>
          <p:nvPr/>
        </p:nvSpPr>
        <p:spPr>
          <a:xfrm>
            <a:off x="10509481" y="3764190"/>
            <a:ext cx="42141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47" b="1">
                <a:latin typeface="Montserrat"/>
                <a:ea typeface="Montserrat"/>
                <a:cs typeface="Montserrat"/>
                <a:sym typeface="Montserrat"/>
              </a:rPr>
              <a:t>Dual Enrollment</a:t>
            </a:r>
            <a:endParaRPr/>
          </a:p>
        </p:txBody>
      </p:sp>
      <p:grpSp>
        <p:nvGrpSpPr>
          <p:cNvPr id="453" name="Google Shape;453;g27b9959097f_0_386"/>
          <p:cNvGrpSpPr/>
          <p:nvPr/>
        </p:nvGrpSpPr>
        <p:grpSpPr>
          <a:xfrm rot="-2700000">
            <a:off x="17799076" y="753175"/>
            <a:ext cx="1865135" cy="1996392"/>
            <a:chOff x="0" y="-57150"/>
            <a:chExt cx="812800" cy="870000"/>
          </a:xfrm>
        </p:grpSpPr>
        <p:sp>
          <p:nvSpPr>
            <p:cNvPr id="454" name="Google Shape;454;g27b9959097f_0_3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455" name="Google Shape;455;g27b9959097f_0_386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6" name="Google Shape;456;g27b9959097f_0_386"/>
          <p:cNvGrpSpPr/>
          <p:nvPr/>
        </p:nvGrpSpPr>
        <p:grpSpPr>
          <a:xfrm rot="-2700000">
            <a:off x="-1471181" y="753175"/>
            <a:ext cx="1865135" cy="1996392"/>
            <a:chOff x="0" y="-57150"/>
            <a:chExt cx="812800" cy="870000"/>
          </a:xfrm>
        </p:grpSpPr>
        <p:sp>
          <p:nvSpPr>
            <p:cNvPr id="457" name="Google Shape;457;g27b9959097f_0_3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458" name="Google Shape;458;g27b9959097f_0_386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9" name="Google Shape;459;g27b9959097f_0_386"/>
          <p:cNvGrpSpPr/>
          <p:nvPr/>
        </p:nvGrpSpPr>
        <p:grpSpPr>
          <a:xfrm rot="-2700000">
            <a:off x="17599257" y="198121"/>
            <a:ext cx="1865135" cy="1996392"/>
            <a:chOff x="0" y="-57150"/>
            <a:chExt cx="812800" cy="870000"/>
          </a:xfrm>
        </p:grpSpPr>
        <p:sp>
          <p:nvSpPr>
            <p:cNvPr id="460" name="Google Shape;460;g27b9959097f_0_3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461" name="Google Shape;461;g27b9959097f_0_386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2" name="Google Shape;462;g27b9959097f_0_386"/>
          <p:cNvGrpSpPr/>
          <p:nvPr/>
        </p:nvGrpSpPr>
        <p:grpSpPr>
          <a:xfrm rot="-2700000">
            <a:off x="16665382" y="-737654"/>
            <a:ext cx="1317181" cy="1409876"/>
            <a:chOff x="0" y="-57150"/>
            <a:chExt cx="812800" cy="870000"/>
          </a:xfrm>
        </p:grpSpPr>
        <p:sp>
          <p:nvSpPr>
            <p:cNvPr id="463" name="Google Shape;463;g27b9959097f_0_3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464" name="Google Shape;464;g27b9959097f_0_386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5" name="Google Shape;465;g27b9959097f_0_386"/>
          <p:cNvGrpSpPr/>
          <p:nvPr/>
        </p:nvGrpSpPr>
        <p:grpSpPr>
          <a:xfrm rot="-2700000">
            <a:off x="240082" y="-737654"/>
            <a:ext cx="1317181" cy="1409876"/>
            <a:chOff x="0" y="-57150"/>
            <a:chExt cx="812800" cy="870000"/>
          </a:xfrm>
        </p:grpSpPr>
        <p:sp>
          <p:nvSpPr>
            <p:cNvPr id="466" name="Google Shape;466;g27b9959097f_0_3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467" name="Google Shape;467;g27b9959097f_0_386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8" name="Google Shape;468;g27b9959097f_0_386"/>
          <p:cNvGrpSpPr/>
          <p:nvPr/>
        </p:nvGrpSpPr>
        <p:grpSpPr>
          <a:xfrm rot="-2700000">
            <a:off x="-1271156" y="198121"/>
            <a:ext cx="1865135" cy="1996392"/>
            <a:chOff x="0" y="-57150"/>
            <a:chExt cx="812800" cy="870000"/>
          </a:xfrm>
        </p:grpSpPr>
        <p:sp>
          <p:nvSpPr>
            <p:cNvPr id="469" name="Google Shape;469;g27b9959097f_0_3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470" name="Google Shape;470;g27b9959097f_0_386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1" name="Google Shape;471;g27b9959097f_0_386"/>
          <p:cNvSpPr/>
          <p:nvPr/>
        </p:nvSpPr>
        <p:spPr>
          <a:xfrm>
            <a:off x="218812" y="9258300"/>
            <a:ext cx="998262" cy="922078"/>
          </a:xfrm>
          <a:custGeom>
            <a:avLst/>
            <a:gdLst/>
            <a:ahLst/>
            <a:cxnLst/>
            <a:rect l="l" t="t" r="r" b="b"/>
            <a:pathLst>
              <a:path w="998262" h="922078" extrusionOk="0">
                <a:moveTo>
                  <a:pt x="0" y="0"/>
                </a:moveTo>
                <a:lnTo>
                  <a:pt x="998262" y="0"/>
                </a:lnTo>
                <a:lnTo>
                  <a:pt x="998262" y="922078"/>
                </a:lnTo>
                <a:lnTo>
                  <a:pt x="0" y="922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472" name="Google Shape;472;g27b9959097f_0_386"/>
          <p:cNvGrpSpPr/>
          <p:nvPr/>
        </p:nvGrpSpPr>
        <p:grpSpPr>
          <a:xfrm>
            <a:off x="1217068" y="4809000"/>
            <a:ext cx="474269" cy="474269"/>
            <a:chOff x="0" y="0"/>
            <a:chExt cx="812800" cy="812800"/>
          </a:xfrm>
        </p:grpSpPr>
        <p:sp>
          <p:nvSpPr>
            <p:cNvPr id="473" name="Google Shape;473;g27b9959097f_0_3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g27b9959097f_0_386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5" name="Google Shape;475;g27b9959097f_0_386"/>
          <p:cNvGrpSpPr/>
          <p:nvPr/>
        </p:nvGrpSpPr>
        <p:grpSpPr>
          <a:xfrm>
            <a:off x="1217068" y="6355979"/>
            <a:ext cx="474269" cy="474269"/>
            <a:chOff x="0" y="0"/>
            <a:chExt cx="812800" cy="812800"/>
          </a:xfrm>
        </p:grpSpPr>
        <p:sp>
          <p:nvSpPr>
            <p:cNvPr id="476" name="Google Shape;476;g27b9959097f_0_3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g27b9959097f_0_386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oogle Shape;482;g27b9959097f_0_443"/>
          <p:cNvGrpSpPr/>
          <p:nvPr/>
        </p:nvGrpSpPr>
        <p:grpSpPr>
          <a:xfrm rot="-3818528">
            <a:off x="8512825" y="-414902"/>
            <a:ext cx="18078875" cy="16472902"/>
            <a:chOff x="0" y="-57150"/>
            <a:chExt cx="4761579" cy="4338601"/>
          </a:xfrm>
        </p:grpSpPr>
        <p:sp>
          <p:nvSpPr>
            <p:cNvPr id="483" name="Google Shape;483;g27b9959097f_0_443"/>
            <p:cNvSpPr/>
            <p:nvPr/>
          </p:nvSpPr>
          <p:spPr>
            <a:xfrm>
              <a:off x="0" y="0"/>
              <a:ext cx="4761579" cy="4281451"/>
            </a:xfrm>
            <a:custGeom>
              <a:avLst/>
              <a:gdLst/>
              <a:ahLst/>
              <a:cxnLst/>
              <a:rect l="l" t="t" r="r" b="b"/>
              <a:pathLst>
                <a:path w="4761579" h="4281451" extrusionOk="0">
                  <a:moveTo>
                    <a:pt x="0" y="0"/>
                  </a:moveTo>
                  <a:lnTo>
                    <a:pt x="4761579" y="0"/>
                  </a:lnTo>
                  <a:lnTo>
                    <a:pt x="4761579" y="4281451"/>
                  </a:lnTo>
                  <a:lnTo>
                    <a:pt x="0" y="4281451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484" name="Google Shape;484;g27b9959097f_0_443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5" name="Google Shape;485;g27b9959097f_0_443"/>
          <p:cNvGrpSpPr/>
          <p:nvPr/>
        </p:nvGrpSpPr>
        <p:grpSpPr>
          <a:xfrm rot="-3605795">
            <a:off x="9080063" y="-13296"/>
            <a:ext cx="18079198" cy="16473197"/>
            <a:chOff x="0" y="-57150"/>
            <a:chExt cx="4761579" cy="4338601"/>
          </a:xfrm>
        </p:grpSpPr>
        <p:sp>
          <p:nvSpPr>
            <p:cNvPr id="486" name="Google Shape;486;g27b9959097f_0_443"/>
            <p:cNvSpPr/>
            <p:nvPr/>
          </p:nvSpPr>
          <p:spPr>
            <a:xfrm>
              <a:off x="0" y="0"/>
              <a:ext cx="4761579" cy="4281451"/>
            </a:xfrm>
            <a:custGeom>
              <a:avLst/>
              <a:gdLst/>
              <a:ahLst/>
              <a:cxnLst/>
              <a:rect l="l" t="t" r="r" b="b"/>
              <a:pathLst>
                <a:path w="4761579" h="4281451" extrusionOk="0">
                  <a:moveTo>
                    <a:pt x="0" y="0"/>
                  </a:moveTo>
                  <a:lnTo>
                    <a:pt x="4761579" y="0"/>
                  </a:lnTo>
                  <a:lnTo>
                    <a:pt x="4761579" y="4281451"/>
                  </a:lnTo>
                  <a:lnTo>
                    <a:pt x="0" y="4281451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487" name="Google Shape;487;g27b9959097f_0_443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8" name="Google Shape;488;g27b9959097f_0_443"/>
          <p:cNvGrpSpPr/>
          <p:nvPr/>
        </p:nvGrpSpPr>
        <p:grpSpPr>
          <a:xfrm rot="-2700000">
            <a:off x="10611933" y="1792605"/>
            <a:ext cx="18079147" cy="16473150"/>
            <a:chOff x="0" y="-57150"/>
            <a:chExt cx="4761579" cy="4338601"/>
          </a:xfrm>
        </p:grpSpPr>
        <p:sp>
          <p:nvSpPr>
            <p:cNvPr id="489" name="Google Shape;489;g27b9959097f_0_443"/>
            <p:cNvSpPr/>
            <p:nvPr/>
          </p:nvSpPr>
          <p:spPr>
            <a:xfrm>
              <a:off x="0" y="0"/>
              <a:ext cx="4761579" cy="4281451"/>
            </a:xfrm>
            <a:custGeom>
              <a:avLst/>
              <a:gdLst/>
              <a:ahLst/>
              <a:cxnLst/>
              <a:rect l="l" t="t" r="r" b="b"/>
              <a:pathLst>
                <a:path w="4761579" h="4281451" extrusionOk="0">
                  <a:moveTo>
                    <a:pt x="0" y="0"/>
                  </a:moveTo>
                  <a:lnTo>
                    <a:pt x="4761579" y="0"/>
                  </a:lnTo>
                  <a:lnTo>
                    <a:pt x="4761579" y="4281451"/>
                  </a:lnTo>
                  <a:lnTo>
                    <a:pt x="0" y="4281451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490" name="Google Shape;490;g27b9959097f_0_443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" name="Google Shape;491;g27b9959097f_0_443"/>
          <p:cNvGrpSpPr/>
          <p:nvPr/>
        </p:nvGrpSpPr>
        <p:grpSpPr>
          <a:xfrm rot="-1815543">
            <a:off x="10970071" y="4679730"/>
            <a:ext cx="18079267" cy="16473259"/>
            <a:chOff x="0" y="-57150"/>
            <a:chExt cx="4761579" cy="4338601"/>
          </a:xfrm>
        </p:grpSpPr>
        <p:sp>
          <p:nvSpPr>
            <p:cNvPr id="492" name="Google Shape;492;g27b9959097f_0_443"/>
            <p:cNvSpPr/>
            <p:nvPr/>
          </p:nvSpPr>
          <p:spPr>
            <a:xfrm>
              <a:off x="0" y="0"/>
              <a:ext cx="4761579" cy="4281451"/>
            </a:xfrm>
            <a:custGeom>
              <a:avLst/>
              <a:gdLst/>
              <a:ahLst/>
              <a:cxnLst/>
              <a:rect l="l" t="t" r="r" b="b"/>
              <a:pathLst>
                <a:path w="4761579" h="4281451" extrusionOk="0">
                  <a:moveTo>
                    <a:pt x="0" y="0"/>
                  </a:moveTo>
                  <a:lnTo>
                    <a:pt x="4761579" y="0"/>
                  </a:lnTo>
                  <a:lnTo>
                    <a:pt x="4761579" y="4281451"/>
                  </a:lnTo>
                  <a:lnTo>
                    <a:pt x="0" y="4281451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493" name="Google Shape;493;g27b9959097f_0_443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g27b9959097f_0_443"/>
          <p:cNvGrpSpPr/>
          <p:nvPr/>
        </p:nvGrpSpPr>
        <p:grpSpPr>
          <a:xfrm>
            <a:off x="10231389" y="1472466"/>
            <a:ext cx="7380143" cy="7380143"/>
            <a:chOff x="0" y="0"/>
            <a:chExt cx="812800" cy="812800"/>
          </a:xfrm>
        </p:grpSpPr>
        <p:sp>
          <p:nvSpPr>
            <p:cNvPr id="495" name="Google Shape;495;g27b9959097f_0_4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g27b9959097f_0_443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700" tIns="56700" rIns="56700" bIns="56700" anchor="ctr" anchorCtr="0">
              <a:noAutofit/>
            </a:bodyPr>
            <a:lstStyle/>
            <a:p>
              <a:pPr marL="0" marR="0" lvl="0" indent="0" algn="ctr" rtl="0">
                <a:lnSpc>
                  <a:spcPct val="164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7" name="Google Shape;497;g27b9959097f_0_443"/>
          <p:cNvGrpSpPr/>
          <p:nvPr/>
        </p:nvGrpSpPr>
        <p:grpSpPr>
          <a:xfrm>
            <a:off x="10542202" y="1783279"/>
            <a:ext cx="6758513" cy="6758513"/>
            <a:chOff x="0" y="0"/>
            <a:chExt cx="812800" cy="812800"/>
          </a:xfrm>
        </p:grpSpPr>
        <p:sp>
          <p:nvSpPr>
            <p:cNvPr id="498" name="Google Shape;498;g27b9959097f_0_4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g27b9959097f_0_443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700" tIns="56700" rIns="56700" bIns="56700" anchor="ctr" anchorCtr="0">
              <a:noAutofit/>
            </a:bodyPr>
            <a:lstStyle/>
            <a:p>
              <a:pPr marL="0" marR="0" lvl="0" indent="0" algn="ctr" rtl="0">
                <a:lnSpc>
                  <a:spcPct val="164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0" name="Google Shape;500;g27b9959097f_0_443"/>
          <p:cNvSpPr/>
          <p:nvPr/>
        </p:nvSpPr>
        <p:spPr>
          <a:xfrm>
            <a:off x="10845404" y="2086494"/>
            <a:ext cx="6159500" cy="6159475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4899" r="-24908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g27b9959097f_0_443"/>
          <p:cNvSpPr/>
          <p:nvPr/>
        </p:nvSpPr>
        <p:spPr>
          <a:xfrm>
            <a:off x="1159601" y="786909"/>
            <a:ext cx="5012994" cy="1095777"/>
          </a:xfrm>
          <a:custGeom>
            <a:avLst/>
            <a:gdLst/>
            <a:ahLst/>
            <a:cxnLst/>
            <a:rect l="l" t="t" r="r" b="b"/>
            <a:pathLst>
              <a:path w="5012994" h="1095777" extrusionOk="0">
                <a:moveTo>
                  <a:pt x="0" y="0"/>
                </a:moveTo>
                <a:lnTo>
                  <a:pt x="5012994" y="0"/>
                </a:lnTo>
                <a:lnTo>
                  <a:pt x="5012994" y="1095777"/>
                </a:lnTo>
                <a:lnTo>
                  <a:pt x="0" y="10957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02" name="Google Shape;502;g27b9959097f_0_443"/>
          <p:cNvSpPr txBox="1"/>
          <p:nvPr/>
        </p:nvSpPr>
        <p:spPr>
          <a:xfrm>
            <a:off x="1054900" y="3347175"/>
            <a:ext cx="1125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Montserrat"/>
                <a:ea typeface="Montserrat"/>
                <a:cs typeface="Montserrat"/>
                <a:sym typeface="Montserrat"/>
              </a:rPr>
              <a:t>QUESTIONS?</a:t>
            </a:r>
            <a:endParaRPr sz="3400" b="1"/>
          </a:p>
        </p:txBody>
      </p:sp>
      <p:sp>
        <p:nvSpPr>
          <p:cNvPr id="503" name="Google Shape;503;g27b9959097f_0_443"/>
          <p:cNvSpPr txBox="1"/>
          <p:nvPr/>
        </p:nvSpPr>
        <p:spPr>
          <a:xfrm>
            <a:off x="1054901" y="4951425"/>
            <a:ext cx="6317100" cy="20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Brad Phillips, Ed.D.</a:t>
            </a:r>
            <a:endParaRPr sz="260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Executive Director</a:t>
            </a:r>
            <a:endParaRPr sz="260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Email: </a:t>
            </a:r>
            <a:r>
              <a:rPr lang="en-US" sz="2600" u="sng">
                <a:solidFill>
                  <a:schemeClr val="hlink"/>
                </a:solidFill>
                <a:hlinkClick r:id="rId5"/>
              </a:rPr>
              <a:t>bphillips@mdacc.org</a:t>
            </a:r>
            <a:endParaRPr sz="260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Phone: 410.974.8817</a:t>
            </a:r>
            <a:endParaRPr sz="2600"/>
          </a:p>
        </p:txBody>
      </p:sp>
      <p:sp>
        <p:nvSpPr>
          <p:cNvPr id="504" name="Google Shape;504;g27b9959097f_0_443"/>
          <p:cNvSpPr txBox="1"/>
          <p:nvPr/>
        </p:nvSpPr>
        <p:spPr>
          <a:xfrm>
            <a:off x="1054901" y="4180059"/>
            <a:ext cx="907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g27b9959097f_0_72"/>
          <p:cNvGrpSpPr/>
          <p:nvPr/>
        </p:nvGrpSpPr>
        <p:grpSpPr>
          <a:xfrm rot="-2700000">
            <a:off x="17799076" y="753175"/>
            <a:ext cx="1865135" cy="1996392"/>
            <a:chOff x="0" y="-57150"/>
            <a:chExt cx="812800" cy="870000"/>
          </a:xfrm>
        </p:grpSpPr>
        <p:sp>
          <p:nvSpPr>
            <p:cNvPr id="112" name="Google Shape;112;g27b9959097f_0_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113" name="Google Shape;113;g27b9959097f_0_72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g27b9959097f_0_72"/>
          <p:cNvGrpSpPr/>
          <p:nvPr/>
        </p:nvGrpSpPr>
        <p:grpSpPr>
          <a:xfrm rot="-2700000">
            <a:off x="-1471181" y="753175"/>
            <a:ext cx="1865135" cy="1996392"/>
            <a:chOff x="0" y="-57150"/>
            <a:chExt cx="812800" cy="870000"/>
          </a:xfrm>
        </p:grpSpPr>
        <p:sp>
          <p:nvSpPr>
            <p:cNvPr id="115" name="Google Shape;115;g27b9959097f_0_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116" name="Google Shape;116;g27b9959097f_0_72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g27b9959097f_0_72"/>
          <p:cNvGrpSpPr/>
          <p:nvPr/>
        </p:nvGrpSpPr>
        <p:grpSpPr>
          <a:xfrm rot="-2700000">
            <a:off x="17599257" y="198121"/>
            <a:ext cx="1865135" cy="1996392"/>
            <a:chOff x="0" y="-57150"/>
            <a:chExt cx="812800" cy="870000"/>
          </a:xfrm>
        </p:grpSpPr>
        <p:sp>
          <p:nvSpPr>
            <p:cNvPr id="118" name="Google Shape;118;g27b9959097f_0_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119" name="Google Shape;119;g27b9959097f_0_72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g27b9959097f_0_72"/>
          <p:cNvGrpSpPr/>
          <p:nvPr/>
        </p:nvGrpSpPr>
        <p:grpSpPr>
          <a:xfrm rot="-2700000">
            <a:off x="16665382" y="-737654"/>
            <a:ext cx="1317181" cy="1409876"/>
            <a:chOff x="0" y="-57150"/>
            <a:chExt cx="812800" cy="870000"/>
          </a:xfrm>
        </p:grpSpPr>
        <p:sp>
          <p:nvSpPr>
            <p:cNvPr id="121" name="Google Shape;121;g27b9959097f_0_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122" name="Google Shape;122;g27b9959097f_0_72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g27b9959097f_0_72"/>
          <p:cNvGrpSpPr/>
          <p:nvPr/>
        </p:nvGrpSpPr>
        <p:grpSpPr>
          <a:xfrm rot="-2700000">
            <a:off x="240082" y="-737654"/>
            <a:ext cx="1317181" cy="1409876"/>
            <a:chOff x="0" y="-57150"/>
            <a:chExt cx="812800" cy="870000"/>
          </a:xfrm>
        </p:grpSpPr>
        <p:sp>
          <p:nvSpPr>
            <p:cNvPr id="124" name="Google Shape;124;g27b9959097f_0_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125" name="Google Shape;125;g27b9959097f_0_72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g27b9959097f_0_72"/>
          <p:cNvGrpSpPr/>
          <p:nvPr/>
        </p:nvGrpSpPr>
        <p:grpSpPr>
          <a:xfrm rot="-2700000">
            <a:off x="-1271156" y="198121"/>
            <a:ext cx="1865135" cy="1996392"/>
            <a:chOff x="0" y="-57150"/>
            <a:chExt cx="812800" cy="870000"/>
          </a:xfrm>
        </p:grpSpPr>
        <p:sp>
          <p:nvSpPr>
            <p:cNvPr id="127" name="Google Shape;127;g27b9959097f_0_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128" name="Google Shape;128;g27b9959097f_0_72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g27b9959097f_0_72"/>
          <p:cNvSpPr/>
          <p:nvPr/>
        </p:nvSpPr>
        <p:spPr>
          <a:xfrm>
            <a:off x="218812" y="9258300"/>
            <a:ext cx="998262" cy="922078"/>
          </a:xfrm>
          <a:custGeom>
            <a:avLst/>
            <a:gdLst/>
            <a:ahLst/>
            <a:cxnLst/>
            <a:rect l="l" t="t" r="r" b="b"/>
            <a:pathLst>
              <a:path w="998262" h="922078" extrusionOk="0">
                <a:moveTo>
                  <a:pt x="0" y="0"/>
                </a:moveTo>
                <a:lnTo>
                  <a:pt x="998262" y="0"/>
                </a:lnTo>
                <a:lnTo>
                  <a:pt x="998262" y="922078"/>
                </a:lnTo>
                <a:lnTo>
                  <a:pt x="0" y="922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130" name="Google Shape;130;g27b9959097f_0_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961" y="1176789"/>
            <a:ext cx="11434111" cy="769036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27b9959097f_0_72"/>
          <p:cNvSpPr txBox="1"/>
          <p:nvPr/>
        </p:nvSpPr>
        <p:spPr>
          <a:xfrm>
            <a:off x="4244500" y="4878225"/>
            <a:ext cx="4200300" cy="24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 SemiBold"/>
                <a:ea typeface="Montserrat SemiBold"/>
                <a:cs typeface="Montserrat SemiBold"/>
                <a:sym typeface="Montserrat SemiBold"/>
              </a:rPr>
              <a:t>16 Colleges</a:t>
            </a:r>
            <a:endParaRPr sz="2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 SemiBold"/>
                <a:ea typeface="Montserrat SemiBold"/>
                <a:cs typeface="Montserrat SemiBold"/>
                <a:sym typeface="Montserrat SemiBold"/>
              </a:rPr>
              <a:t>23 Campuses</a:t>
            </a:r>
            <a:endParaRPr sz="2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 SemiBold"/>
                <a:ea typeface="Montserrat SemiBold"/>
                <a:cs typeface="Montserrat SemiBold"/>
                <a:sym typeface="Montserrat SemiBold"/>
              </a:rPr>
              <a:t>1,000+ Sites</a:t>
            </a:r>
            <a:endParaRPr sz="2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 SemiBold"/>
                <a:ea typeface="Montserrat SemiBold"/>
                <a:cs typeface="Montserrat SemiBold"/>
                <a:sym typeface="Montserrat SemiBold"/>
              </a:rPr>
              <a:t>24/7 Virtual Learning</a:t>
            </a:r>
            <a:endParaRPr sz="2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 SemiBold"/>
                <a:ea typeface="Montserrat SemiBold"/>
                <a:cs typeface="Montserrat SemiBold"/>
                <a:sym typeface="Montserrat SemiBold"/>
              </a:rPr>
              <a:t>Blended Locations</a:t>
            </a:r>
            <a:endParaRPr sz="2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g27b9959097f_0_46"/>
          <p:cNvGrpSpPr/>
          <p:nvPr/>
        </p:nvGrpSpPr>
        <p:grpSpPr>
          <a:xfrm rot="-2700000">
            <a:off x="17799076" y="753175"/>
            <a:ext cx="1865135" cy="1996392"/>
            <a:chOff x="0" y="-57150"/>
            <a:chExt cx="812800" cy="870000"/>
          </a:xfrm>
        </p:grpSpPr>
        <p:sp>
          <p:nvSpPr>
            <p:cNvPr id="137" name="Google Shape;137;g27b9959097f_0_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138" name="Google Shape;138;g27b9959097f_0_46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g27b9959097f_0_46"/>
          <p:cNvGrpSpPr/>
          <p:nvPr/>
        </p:nvGrpSpPr>
        <p:grpSpPr>
          <a:xfrm rot="-2700000">
            <a:off x="-1471181" y="753175"/>
            <a:ext cx="1865135" cy="1996392"/>
            <a:chOff x="0" y="-57150"/>
            <a:chExt cx="812800" cy="870000"/>
          </a:xfrm>
        </p:grpSpPr>
        <p:sp>
          <p:nvSpPr>
            <p:cNvPr id="140" name="Google Shape;140;g27b9959097f_0_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141" name="Google Shape;141;g27b9959097f_0_46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g27b9959097f_0_46"/>
          <p:cNvGrpSpPr/>
          <p:nvPr/>
        </p:nvGrpSpPr>
        <p:grpSpPr>
          <a:xfrm rot="-2700000">
            <a:off x="17599257" y="198121"/>
            <a:ext cx="1865135" cy="1996392"/>
            <a:chOff x="0" y="-57150"/>
            <a:chExt cx="812800" cy="870000"/>
          </a:xfrm>
        </p:grpSpPr>
        <p:sp>
          <p:nvSpPr>
            <p:cNvPr id="143" name="Google Shape;143;g27b9959097f_0_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144" name="Google Shape;144;g27b9959097f_0_46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" name="Google Shape;145;g27b9959097f_0_46"/>
          <p:cNvGrpSpPr/>
          <p:nvPr/>
        </p:nvGrpSpPr>
        <p:grpSpPr>
          <a:xfrm rot="-2700000">
            <a:off x="16665382" y="-737654"/>
            <a:ext cx="1317181" cy="1409876"/>
            <a:chOff x="0" y="-57150"/>
            <a:chExt cx="812800" cy="870000"/>
          </a:xfrm>
        </p:grpSpPr>
        <p:sp>
          <p:nvSpPr>
            <p:cNvPr id="146" name="Google Shape;146;g27b9959097f_0_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147" name="Google Shape;147;g27b9959097f_0_46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g27b9959097f_0_46"/>
          <p:cNvGrpSpPr/>
          <p:nvPr/>
        </p:nvGrpSpPr>
        <p:grpSpPr>
          <a:xfrm rot="-2700000">
            <a:off x="240082" y="-737654"/>
            <a:ext cx="1317181" cy="1409876"/>
            <a:chOff x="0" y="-57150"/>
            <a:chExt cx="812800" cy="870000"/>
          </a:xfrm>
        </p:grpSpPr>
        <p:sp>
          <p:nvSpPr>
            <p:cNvPr id="149" name="Google Shape;149;g27b9959097f_0_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150" name="Google Shape;150;g27b9959097f_0_46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g27b9959097f_0_46"/>
          <p:cNvGrpSpPr/>
          <p:nvPr/>
        </p:nvGrpSpPr>
        <p:grpSpPr>
          <a:xfrm rot="-2700000">
            <a:off x="-1271156" y="198121"/>
            <a:ext cx="1865135" cy="1996392"/>
            <a:chOff x="0" y="-57150"/>
            <a:chExt cx="812800" cy="870000"/>
          </a:xfrm>
        </p:grpSpPr>
        <p:sp>
          <p:nvSpPr>
            <p:cNvPr id="152" name="Google Shape;152;g27b9959097f_0_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153" name="Google Shape;153;g27b9959097f_0_46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g27b9959097f_0_46"/>
          <p:cNvSpPr/>
          <p:nvPr/>
        </p:nvSpPr>
        <p:spPr>
          <a:xfrm>
            <a:off x="218812" y="9258300"/>
            <a:ext cx="998262" cy="922078"/>
          </a:xfrm>
          <a:custGeom>
            <a:avLst/>
            <a:gdLst/>
            <a:ahLst/>
            <a:cxnLst/>
            <a:rect l="l" t="t" r="r" b="b"/>
            <a:pathLst>
              <a:path w="998262" h="922078" extrusionOk="0">
                <a:moveTo>
                  <a:pt x="0" y="0"/>
                </a:moveTo>
                <a:lnTo>
                  <a:pt x="998262" y="0"/>
                </a:lnTo>
                <a:lnTo>
                  <a:pt x="998262" y="922078"/>
                </a:lnTo>
                <a:lnTo>
                  <a:pt x="0" y="922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155" name="Google Shape;155;g27b9959097f_0_46"/>
          <p:cNvPicPr preferRelativeResize="0"/>
          <p:nvPr/>
        </p:nvPicPr>
        <p:blipFill rotWithShape="1">
          <a:blip r:embed="rId4">
            <a:alphaModFix/>
          </a:blip>
          <a:srcRect r="-6462"/>
          <a:stretch/>
        </p:blipFill>
        <p:spPr>
          <a:xfrm>
            <a:off x="3313662" y="1374714"/>
            <a:ext cx="12941365" cy="880567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7b9959097f_0_46"/>
          <p:cNvSpPr txBox="1"/>
          <p:nvPr/>
        </p:nvSpPr>
        <p:spPr>
          <a:xfrm>
            <a:off x="4571995" y="299214"/>
            <a:ext cx="10424700" cy="10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87" b="1">
                <a:latin typeface="Montserrat"/>
                <a:ea typeface="Montserrat"/>
                <a:cs typeface="Montserrat"/>
                <a:sym typeface="Montserrat"/>
              </a:rPr>
              <a:t>Who We Serve: Credit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g27b9959097f_0_274"/>
          <p:cNvGrpSpPr/>
          <p:nvPr/>
        </p:nvGrpSpPr>
        <p:grpSpPr>
          <a:xfrm rot="-2700000">
            <a:off x="17799076" y="753175"/>
            <a:ext cx="1865135" cy="1996392"/>
            <a:chOff x="0" y="-57150"/>
            <a:chExt cx="812800" cy="870000"/>
          </a:xfrm>
        </p:grpSpPr>
        <p:sp>
          <p:nvSpPr>
            <p:cNvPr id="162" name="Google Shape;162;g27b9959097f_0_2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163" name="Google Shape;163;g27b9959097f_0_274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g27b9959097f_0_274"/>
          <p:cNvGrpSpPr/>
          <p:nvPr/>
        </p:nvGrpSpPr>
        <p:grpSpPr>
          <a:xfrm rot="-2700000">
            <a:off x="-1471181" y="753175"/>
            <a:ext cx="1865135" cy="1996392"/>
            <a:chOff x="0" y="-57150"/>
            <a:chExt cx="812800" cy="870000"/>
          </a:xfrm>
        </p:grpSpPr>
        <p:sp>
          <p:nvSpPr>
            <p:cNvPr id="165" name="Google Shape;165;g27b9959097f_0_2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166" name="Google Shape;166;g27b9959097f_0_274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g27b9959097f_0_274"/>
          <p:cNvGrpSpPr/>
          <p:nvPr/>
        </p:nvGrpSpPr>
        <p:grpSpPr>
          <a:xfrm rot="-2700000">
            <a:off x="17599257" y="198121"/>
            <a:ext cx="1865135" cy="1996392"/>
            <a:chOff x="0" y="-57150"/>
            <a:chExt cx="812800" cy="870000"/>
          </a:xfrm>
        </p:grpSpPr>
        <p:sp>
          <p:nvSpPr>
            <p:cNvPr id="168" name="Google Shape;168;g27b9959097f_0_2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169" name="Google Shape;169;g27b9959097f_0_274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" name="Google Shape;170;g27b9959097f_0_274"/>
          <p:cNvGrpSpPr/>
          <p:nvPr/>
        </p:nvGrpSpPr>
        <p:grpSpPr>
          <a:xfrm rot="-2700000">
            <a:off x="16665382" y="-737654"/>
            <a:ext cx="1317181" cy="1409876"/>
            <a:chOff x="0" y="-57150"/>
            <a:chExt cx="812800" cy="870000"/>
          </a:xfrm>
        </p:grpSpPr>
        <p:sp>
          <p:nvSpPr>
            <p:cNvPr id="171" name="Google Shape;171;g27b9959097f_0_2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172" name="Google Shape;172;g27b9959097f_0_274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g27b9959097f_0_274"/>
          <p:cNvGrpSpPr/>
          <p:nvPr/>
        </p:nvGrpSpPr>
        <p:grpSpPr>
          <a:xfrm rot="-2700000">
            <a:off x="240082" y="-737654"/>
            <a:ext cx="1317181" cy="1409876"/>
            <a:chOff x="0" y="-57150"/>
            <a:chExt cx="812800" cy="870000"/>
          </a:xfrm>
        </p:grpSpPr>
        <p:sp>
          <p:nvSpPr>
            <p:cNvPr id="174" name="Google Shape;174;g27b9959097f_0_2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175" name="Google Shape;175;g27b9959097f_0_274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g27b9959097f_0_274"/>
          <p:cNvGrpSpPr/>
          <p:nvPr/>
        </p:nvGrpSpPr>
        <p:grpSpPr>
          <a:xfrm rot="-2700000">
            <a:off x="-1271156" y="198121"/>
            <a:ext cx="1865135" cy="1996392"/>
            <a:chOff x="0" y="-57150"/>
            <a:chExt cx="812800" cy="870000"/>
          </a:xfrm>
        </p:grpSpPr>
        <p:sp>
          <p:nvSpPr>
            <p:cNvPr id="177" name="Google Shape;177;g27b9959097f_0_2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178" name="Google Shape;178;g27b9959097f_0_274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g27b9959097f_0_274"/>
          <p:cNvSpPr/>
          <p:nvPr/>
        </p:nvSpPr>
        <p:spPr>
          <a:xfrm>
            <a:off x="218812" y="9258300"/>
            <a:ext cx="998262" cy="922078"/>
          </a:xfrm>
          <a:custGeom>
            <a:avLst/>
            <a:gdLst/>
            <a:ahLst/>
            <a:cxnLst/>
            <a:rect l="l" t="t" r="r" b="b"/>
            <a:pathLst>
              <a:path w="998262" h="922078" extrusionOk="0">
                <a:moveTo>
                  <a:pt x="0" y="0"/>
                </a:moveTo>
                <a:lnTo>
                  <a:pt x="998262" y="0"/>
                </a:lnTo>
                <a:lnTo>
                  <a:pt x="998262" y="922078"/>
                </a:lnTo>
                <a:lnTo>
                  <a:pt x="0" y="922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0" name="Google Shape;180;g27b9959097f_0_274"/>
          <p:cNvSpPr txBox="1"/>
          <p:nvPr/>
        </p:nvSpPr>
        <p:spPr>
          <a:xfrm>
            <a:off x="2697025" y="299225"/>
            <a:ext cx="13692900" cy="10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87" b="1">
                <a:latin typeface="Montserrat"/>
                <a:ea typeface="Montserrat"/>
                <a:cs typeface="Montserrat"/>
                <a:sym typeface="Montserrat"/>
              </a:rPr>
              <a:t>Who We Serve: Non Credit</a:t>
            </a:r>
            <a:endParaRPr/>
          </a:p>
        </p:txBody>
      </p:sp>
      <p:pic>
        <p:nvPicPr>
          <p:cNvPr id="181" name="Google Shape;181;g27b9959097f_0_2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4063" y="1732548"/>
            <a:ext cx="12112732" cy="7410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g27b9959097f_0_98"/>
          <p:cNvGrpSpPr/>
          <p:nvPr/>
        </p:nvGrpSpPr>
        <p:grpSpPr>
          <a:xfrm rot="-2700000">
            <a:off x="17799076" y="753175"/>
            <a:ext cx="1865135" cy="1996392"/>
            <a:chOff x="0" y="-57150"/>
            <a:chExt cx="812800" cy="870000"/>
          </a:xfrm>
        </p:grpSpPr>
        <p:sp>
          <p:nvSpPr>
            <p:cNvPr id="187" name="Google Shape;187;g27b9959097f_0_9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188" name="Google Shape;188;g27b9959097f_0_98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" name="Google Shape;189;g27b9959097f_0_98"/>
          <p:cNvGrpSpPr/>
          <p:nvPr/>
        </p:nvGrpSpPr>
        <p:grpSpPr>
          <a:xfrm rot="-2700000">
            <a:off x="-1471181" y="753175"/>
            <a:ext cx="1865135" cy="1996392"/>
            <a:chOff x="0" y="-57150"/>
            <a:chExt cx="812800" cy="870000"/>
          </a:xfrm>
        </p:grpSpPr>
        <p:sp>
          <p:nvSpPr>
            <p:cNvPr id="190" name="Google Shape;190;g27b9959097f_0_9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191" name="Google Shape;191;g27b9959097f_0_98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g27b9959097f_0_98"/>
          <p:cNvGrpSpPr/>
          <p:nvPr/>
        </p:nvGrpSpPr>
        <p:grpSpPr>
          <a:xfrm rot="-2700000">
            <a:off x="17599257" y="198121"/>
            <a:ext cx="1865135" cy="1996392"/>
            <a:chOff x="0" y="-57150"/>
            <a:chExt cx="812800" cy="870000"/>
          </a:xfrm>
        </p:grpSpPr>
        <p:sp>
          <p:nvSpPr>
            <p:cNvPr id="193" name="Google Shape;193;g27b9959097f_0_9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194" name="Google Shape;194;g27b9959097f_0_98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g27b9959097f_0_98"/>
          <p:cNvGrpSpPr/>
          <p:nvPr/>
        </p:nvGrpSpPr>
        <p:grpSpPr>
          <a:xfrm rot="-2700000">
            <a:off x="16665382" y="-737654"/>
            <a:ext cx="1317181" cy="1409876"/>
            <a:chOff x="0" y="-57150"/>
            <a:chExt cx="812800" cy="870000"/>
          </a:xfrm>
        </p:grpSpPr>
        <p:sp>
          <p:nvSpPr>
            <p:cNvPr id="196" name="Google Shape;196;g27b9959097f_0_9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197" name="Google Shape;197;g27b9959097f_0_98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g27b9959097f_0_98"/>
          <p:cNvGrpSpPr/>
          <p:nvPr/>
        </p:nvGrpSpPr>
        <p:grpSpPr>
          <a:xfrm rot="-2700000">
            <a:off x="240082" y="-737654"/>
            <a:ext cx="1317181" cy="1409876"/>
            <a:chOff x="0" y="-57150"/>
            <a:chExt cx="812800" cy="870000"/>
          </a:xfrm>
        </p:grpSpPr>
        <p:sp>
          <p:nvSpPr>
            <p:cNvPr id="199" name="Google Shape;199;g27b9959097f_0_9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200" name="Google Shape;200;g27b9959097f_0_98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201;g27b9959097f_0_98"/>
          <p:cNvGrpSpPr/>
          <p:nvPr/>
        </p:nvGrpSpPr>
        <p:grpSpPr>
          <a:xfrm rot="-2700000">
            <a:off x="-1271156" y="198121"/>
            <a:ext cx="1865135" cy="1996392"/>
            <a:chOff x="0" y="-57150"/>
            <a:chExt cx="812800" cy="870000"/>
          </a:xfrm>
        </p:grpSpPr>
        <p:sp>
          <p:nvSpPr>
            <p:cNvPr id="202" name="Google Shape;202;g27b9959097f_0_9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203" name="Google Shape;203;g27b9959097f_0_98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g27b9959097f_0_98"/>
          <p:cNvSpPr/>
          <p:nvPr/>
        </p:nvSpPr>
        <p:spPr>
          <a:xfrm>
            <a:off x="218812" y="9258300"/>
            <a:ext cx="998262" cy="922078"/>
          </a:xfrm>
          <a:custGeom>
            <a:avLst/>
            <a:gdLst/>
            <a:ahLst/>
            <a:cxnLst/>
            <a:rect l="l" t="t" r="r" b="b"/>
            <a:pathLst>
              <a:path w="998262" h="922078" extrusionOk="0">
                <a:moveTo>
                  <a:pt x="0" y="0"/>
                </a:moveTo>
                <a:lnTo>
                  <a:pt x="998262" y="0"/>
                </a:lnTo>
                <a:lnTo>
                  <a:pt x="998262" y="922078"/>
                </a:lnTo>
                <a:lnTo>
                  <a:pt x="0" y="922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205" name="Google Shape;205;g27b9959097f_0_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9474" y="1083845"/>
            <a:ext cx="15644693" cy="8800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2"/>
          <p:cNvGrpSpPr/>
          <p:nvPr/>
        </p:nvGrpSpPr>
        <p:grpSpPr>
          <a:xfrm rot="-3818509">
            <a:off x="15947743" y="3683454"/>
            <a:ext cx="11257445" cy="10212392"/>
            <a:chOff x="0" y="-38100"/>
            <a:chExt cx="4761579" cy="4319551"/>
          </a:xfrm>
        </p:grpSpPr>
        <p:sp>
          <p:nvSpPr>
            <p:cNvPr id="211" name="Google Shape;211;p2"/>
            <p:cNvSpPr/>
            <p:nvPr/>
          </p:nvSpPr>
          <p:spPr>
            <a:xfrm>
              <a:off x="0" y="0"/>
              <a:ext cx="4761579" cy="4281451"/>
            </a:xfrm>
            <a:custGeom>
              <a:avLst/>
              <a:gdLst/>
              <a:ahLst/>
              <a:cxnLst/>
              <a:rect l="l" t="t" r="r" b="b"/>
              <a:pathLst>
                <a:path w="4761579" h="4281451" extrusionOk="0">
                  <a:moveTo>
                    <a:pt x="0" y="0"/>
                  </a:moveTo>
                  <a:lnTo>
                    <a:pt x="4761579" y="0"/>
                  </a:lnTo>
                  <a:lnTo>
                    <a:pt x="4761579" y="4281451"/>
                  </a:lnTo>
                  <a:lnTo>
                    <a:pt x="0" y="428145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2" name="Google Shape;212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625" tIns="31625" rIns="31625" bIns="31625" anchor="ctr" anchorCtr="0">
              <a:noAutofit/>
            </a:bodyPr>
            <a:lstStyle/>
            <a:p>
              <a:pPr marL="0" marR="0" lvl="0" indent="0" algn="ctr" rtl="0">
                <a:lnSpc>
                  <a:spcPct val="9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" name="Google Shape;213;p2"/>
          <p:cNvGrpSpPr/>
          <p:nvPr/>
        </p:nvGrpSpPr>
        <p:grpSpPr>
          <a:xfrm rot="-3605793">
            <a:off x="16300254" y="3934860"/>
            <a:ext cx="11257445" cy="10212392"/>
            <a:chOff x="0" y="-38100"/>
            <a:chExt cx="4761579" cy="4319551"/>
          </a:xfrm>
        </p:grpSpPr>
        <p:sp>
          <p:nvSpPr>
            <p:cNvPr id="214" name="Google Shape;214;p2"/>
            <p:cNvSpPr/>
            <p:nvPr/>
          </p:nvSpPr>
          <p:spPr>
            <a:xfrm>
              <a:off x="0" y="0"/>
              <a:ext cx="4761579" cy="4281451"/>
            </a:xfrm>
            <a:custGeom>
              <a:avLst/>
              <a:gdLst/>
              <a:ahLst/>
              <a:cxnLst/>
              <a:rect l="l" t="t" r="r" b="b"/>
              <a:pathLst>
                <a:path w="4761579" h="4281451" extrusionOk="0">
                  <a:moveTo>
                    <a:pt x="0" y="0"/>
                  </a:moveTo>
                  <a:lnTo>
                    <a:pt x="4761579" y="0"/>
                  </a:lnTo>
                  <a:lnTo>
                    <a:pt x="4761579" y="4281451"/>
                  </a:lnTo>
                  <a:lnTo>
                    <a:pt x="0" y="4281451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215" name="Google Shape;215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625" tIns="31625" rIns="31625" bIns="31625" anchor="ctr" anchorCtr="0">
              <a:noAutofit/>
            </a:bodyPr>
            <a:lstStyle/>
            <a:p>
              <a:pPr marL="0" marR="0" lvl="0" indent="0" algn="ctr" rtl="0">
                <a:lnSpc>
                  <a:spcPct val="9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2"/>
          <p:cNvGrpSpPr/>
          <p:nvPr/>
        </p:nvGrpSpPr>
        <p:grpSpPr>
          <a:xfrm rot="-2700000">
            <a:off x="17325198" y="5362742"/>
            <a:ext cx="11257445" cy="10212392"/>
            <a:chOff x="0" y="-38100"/>
            <a:chExt cx="4761579" cy="4319551"/>
          </a:xfrm>
        </p:grpSpPr>
        <p:sp>
          <p:nvSpPr>
            <p:cNvPr id="217" name="Google Shape;217;p2"/>
            <p:cNvSpPr/>
            <p:nvPr/>
          </p:nvSpPr>
          <p:spPr>
            <a:xfrm>
              <a:off x="0" y="0"/>
              <a:ext cx="4761579" cy="4281451"/>
            </a:xfrm>
            <a:custGeom>
              <a:avLst/>
              <a:gdLst/>
              <a:ahLst/>
              <a:cxnLst/>
              <a:rect l="l" t="t" r="r" b="b"/>
              <a:pathLst>
                <a:path w="4761579" h="4281451" extrusionOk="0">
                  <a:moveTo>
                    <a:pt x="0" y="0"/>
                  </a:moveTo>
                  <a:lnTo>
                    <a:pt x="4761579" y="0"/>
                  </a:lnTo>
                  <a:lnTo>
                    <a:pt x="4761579" y="4281451"/>
                  </a:lnTo>
                  <a:lnTo>
                    <a:pt x="0" y="4281451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218" name="Google Shape;218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625" tIns="31625" rIns="31625" bIns="31625" anchor="ctr" anchorCtr="0">
              <a:noAutofit/>
            </a:bodyPr>
            <a:lstStyle/>
            <a:p>
              <a:pPr marL="0" marR="0" lvl="0" indent="0" algn="ctr" rtl="0">
                <a:lnSpc>
                  <a:spcPct val="9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2"/>
          <p:cNvGrpSpPr/>
          <p:nvPr/>
        </p:nvGrpSpPr>
        <p:grpSpPr>
          <a:xfrm rot="2700000">
            <a:off x="-1265813" y="-5151874"/>
            <a:ext cx="4776224" cy="11744835"/>
            <a:chOff x="0" y="-85725"/>
            <a:chExt cx="812800" cy="1998692"/>
          </a:xfrm>
        </p:grpSpPr>
        <p:sp>
          <p:nvSpPr>
            <p:cNvPr id="220" name="Google Shape;220;p2"/>
            <p:cNvSpPr/>
            <p:nvPr/>
          </p:nvSpPr>
          <p:spPr>
            <a:xfrm>
              <a:off x="0" y="0"/>
              <a:ext cx="703896" cy="1912967"/>
            </a:xfrm>
            <a:custGeom>
              <a:avLst/>
              <a:gdLst/>
              <a:ahLst/>
              <a:cxnLst/>
              <a:rect l="l" t="t" r="r" b="b"/>
              <a:pathLst>
                <a:path w="703896" h="1912967" extrusionOk="0">
                  <a:moveTo>
                    <a:pt x="0" y="0"/>
                  </a:moveTo>
                  <a:lnTo>
                    <a:pt x="703896" y="0"/>
                  </a:lnTo>
                  <a:lnTo>
                    <a:pt x="703896" y="1912967"/>
                  </a:lnTo>
                  <a:lnTo>
                    <a:pt x="0" y="1912967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221" name="Google Shape;221;p2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600" tIns="78600" rIns="78600" bIns="78600" anchor="ctr" anchorCtr="0">
              <a:noAutofit/>
            </a:bodyPr>
            <a:lstStyle/>
            <a:p>
              <a:pPr marL="0" marR="0" lvl="0" indent="0" algn="ctr" rtl="0">
                <a:lnSpc>
                  <a:spcPct val="22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p2"/>
          <p:cNvGrpSpPr/>
          <p:nvPr/>
        </p:nvGrpSpPr>
        <p:grpSpPr>
          <a:xfrm rot="1783646">
            <a:off x="-2654821" y="-2380302"/>
            <a:ext cx="4776223" cy="8241582"/>
            <a:chOff x="0" y="-85725"/>
            <a:chExt cx="812800" cy="1402521"/>
          </a:xfrm>
        </p:grpSpPr>
        <p:sp>
          <p:nvSpPr>
            <p:cNvPr id="223" name="Google Shape;223;p2"/>
            <p:cNvSpPr/>
            <p:nvPr/>
          </p:nvSpPr>
          <p:spPr>
            <a:xfrm>
              <a:off x="0" y="0"/>
              <a:ext cx="682626" cy="1316796"/>
            </a:xfrm>
            <a:custGeom>
              <a:avLst/>
              <a:gdLst/>
              <a:ahLst/>
              <a:cxnLst/>
              <a:rect l="l" t="t" r="r" b="b"/>
              <a:pathLst>
                <a:path w="682626" h="1316796" extrusionOk="0">
                  <a:moveTo>
                    <a:pt x="0" y="0"/>
                  </a:moveTo>
                  <a:lnTo>
                    <a:pt x="682626" y="0"/>
                  </a:lnTo>
                  <a:lnTo>
                    <a:pt x="682626" y="1316796"/>
                  </a:lnTo>
                  <a:lnTo>
                    <a:pt x="0" y="131679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24" name="Google Shape;224;p2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600" tIns="78600" rIns="78600" bIns="78600" anchor="ctr" anchorCtr="0">
              <a:noAutofit/>
            </a:bodyPr>
            <a:lstStyle/>
            <a:p>
              <a:pPr marL="0" marR="0" lvl="0" indent="0" algn="ctr" rtl="0">
                <a:lnSpc>
                  <a:spcPct val="22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2"/>
          <p:cNvGrpSpPr/>
          <p:nvPr/>
        </p:nvGrpSpPr>
        <p:grpSpPr>
          <a:xfrm rot="3600487">
            <a:off x="-413369" y="-4569069"/>
            <a:ext cx="4776223" cy="8241582"/>
            <a:chOff x="0" y="-85725"/>
            <a:chExt cx="812800" cy="1402521"/>
          </a:xfrm>
        </p:grpSpPr>
        <p:sp>
          <p:nvSpPr>
            <p:cNvPr id="226" name="Google Shape;226;p2"/>
            <p:cNvSpPr/>
            <p:nvPr/>
          </p:nvSpPr>
          <p:spPr>
            <a:xfrm>
              <a:off x="0" y="0"/>
              <a:ext cx="682626" cy="1316796"/>
            </a:xfrm>
            <a:custGeom>
              <a:avLst/>
              <a:gdLst/>
              <a:ahLst/>
              <a:cxnLst/>
              <a:rect l="l" t="t" r="r" b="b"/>
              <a:pathLst>
                <a:path w="682626" h="1316796" extrusionOk="0">
                  <a:moveTo>
                    <a:pt x="0" y="0"/>
                  </a:moveTo>
                  <a:lnTo>
                    <a:pt x="682626" y="0"/>
                  </a:lnTo>
                  <a:lnTo>
                    <a:pt x="682626" y="1316796"/>
                  </a:lnTo>
                  <a:lnTo>
                    <a:pt x="0" y="1316796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227" name="Google Shape;227;p2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600" tIns="78600" rIns="78600" bIns="78600" anchor="ctr" anchorCtr="0">
              <a:noAutofit/>
            </a:bodyPr>
            <a:lstStyle/>
            <a:p>
              <a:pPr marL="0" marR="0" lvl="0" indent="0" algn="ctr" rtl="0">
                <a:lnSpc>
                  <a:spcPct val="22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2"/>
          <p:cNvGrpSpPr/>
          <p:nvPr/>
        </p:nvGrpSpPr>
        <p:grpSpPr>
          <a:xfrm rot="-2700000">
            <a:off x="-1918770" y="-60270"/>
            <a:ext cx="2886572" cy="3191015"/>
            <a:chOff x="0" y="-85725"/>
            <a:chExt cx="812800" cy="898525"/>
          </a:xfrm>
        </p:grpSpPr>
        <p:sp>
          <p:nvSpPr>
            <p:cNvPr id="229" name="Google Shape;229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230" name="Google Shape;230;p2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600" tIns="78600" rIns="78600" bIns="78600" anchor="ctr" anchorCtr="0">
              <a:noAutofit/>
            </a:bodyPr>
            <a:lstStyle/>
            <a:p>
              <a:pPr marL="0" marR="0" lvl="0" indent="0" algn="ctr" rtl="0">
                <a:lnSpc>
                  <a:spcPct val="22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1" name="Google Shape;231;p2"/>
          <p:cNvSpPr/>
          <p:nvPr/>
        </p:nvSpPr>
        <p:spPr>
          <a:xfrm>
            <a:off x="218812" y="9258300"/>
            <a:ext cx="998262" cy="922078"/>
          </a:xfrm>
          <a:custGeom>
            <a:avLst/>
            <a:gdLst/>
            <a:ahLst/>
            <a:cxnLst/>
            <a:rect l="l" t="t" r="r" b="b"/>
            <a:pathLst>
              <a:path w="998262" h="922078" extrusionOk="0">
                <a:moveTo>
                  <a:pt x="0" y="0"/>
                </a:moveTo>
                <a:lnTo>
                  <a:pt x="998262" y="0"/>
                </a:lnTo>
                <a:lnTo>
                  <a:pt x="998262" y="922078"/>
                </a:lnTo>
                <a:lnTo>
                  <a:pt x="0" y="922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32" name="Google Shape;232;p2"/>
          <p:cNvSpPr txBox="1"/>
          <p:nvPr/>
        </p:nvSpPr>
        <p:spPr>
          <a:xfrm>
            <a:off x="4931390" y="4849192"/>
            <a:ext cx="8425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3" name="Google Shape;23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8574" y="1615900"/>
            <a:ext cx="14539274" cy="665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g27b9959097f_0_170"/>
          <p:cNvGrpSpPr/>
          <p:nvPr/>
        </p:nvGrpSpPr>
        <p:grpSpPr>
          <a:xfrm rot="-2700000">
            <a:off x="17799076" y="753175"/>
            <a:ext cx="1865135" cy="1996392"/>
            <a:chOff x="0" y="-57150"/>
            <a:chExt cx="812800" cy="870000"/>
          </a:xfrm>
        </p:grpSpPr>
        <p:sp>
          <p:nvSpPr>
            <p:cNvPr id="239" name="Google Shape;239;g27b9959097f_0_1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240" name="Google Shape;240;g27b9959097f_0_170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g27b9959097f_0_170"/>
          <p:cNvGrpSpPr/>
          <p:nvPr/>
        </p:nvGrpSpPr>
        <p:grpSpPr>
          <a:xfrm rot="-2700000">
            <a:off x="-1471181" y="753175"/>
            <a:ext cx="1865135" cy="1996392"/>
            <a:chOff x="0" y="-57150"/>
            <a:chExt cx="812800" cy="870000"/>
          </a:xfrm>
        </p:grpSpPr>
        <p:sp>
          <p:nvSpPr>
            <p:cNvPr id="242" name="Google Shape;242;g27b9959097f_0_1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243" name="Google Shape;243;g27b9959097f_0_170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g27b9959097f_0_170"/>
          <p:cNvGrpSpPr/>
          <p:nvPr/>
        </p:nvGrpSpPr>
        <p:grpSpPr>
          <a:xfrm rot="-2700000">
            <a:off x="17599257" y="198121"/>
            <a:ext cx="1865135" cy="1996392"/>
            <a:chOff x="0" y="-57150"/>
            <a:chExt cx="812800" cy="870000"/>
          </a:xfrm>
        </p:grpSpPr>
        <p:sp>
          <p:nvSpPr>
            <p:cNvPr id="245" name="Google Shape;245;g27b9959097f_0_1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246" name="Google Shape;246;g27b9959097f_0_170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g27b9959097f_0_170"/>
          <p:cNvGrpSpPr/>
          <p:nvPr/>
        </p:nvGrpSpPr>
        <p:grpSpPr>
          <a:xfrm rot="-2700000">
            <a:off x="16665382" y="-737654"/>
            <a:ext cx="1317181" cy="1409876"/>
            <a:chOff x="0" y="-57150"/>
            <a:chExt cx="812800" cy="870000"/>
          </a:xfrm>
        </p:grpSpPr>
        <p:sp>
          <p:nvSpPr>
            <p:cNvPr id="248" name="Google Shape;248;g27b9959097f_0_1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249" name="Google Shape;249;g27b9959097f_0_170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g27b9959097f_0_170"/>
          <p:cNvGrpSpPr/>
          <p:nvPr/>
        </p:nvGrpSpPr>
        <p:grpSpPr>
          <a:xfrm rot="-2700000">
            <a:off x="240082" y="-737654"/>
            <a:ext cx="1317181" cy="1409876"/>
            <a:chOff x="0" y="-57150"/>
            <a:chExt cx="812800" cy="870000"/>
          </a:xfrm>
        </p:grpSpPr>
        <p:sp>
          <p:nvSpPr>
            <p:cNvPr id="251" name="Google Shape;251;g27b9959097f_0_1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252" name="Google Shape;252;g27b9959097f_0_170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g27b9959097f_0_170"/>
          <p:cNvGrpSpPr/>
          <p:nvPr/>
        </p:nvGrpSpPr>
        <p:grpSpPr>
          <a:xfrm rot="-2700000">
            <a:off x="-1271156" y="198121"/>
            <a:ext cx="1865135" cy="1996392"/>
            <a:chOff x="0" y="-57150"/>
            <a:chExt cx="812800" cy="870000"/>
          </a:xfrm>
        </p:grpSpPr>
        <p:sp>
          <p:nvSpPr>
            <p:cNvPr id="254" name="Google Shape;254;g27b9959097f_0_1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255" name="Google Shape;255;g27b9959097f_0_170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g27b9959097f_0_170"/>
          <p:cNvSpPr/>
          <p:nvPr/>
        </p:nvSpPr>
        <p:spPr>
          <a:xfrm>
            <a:off x="218812" y="9258300"/>
            <a:ext cx="998262" cy="922078"/>
          </a:xfrm>
          <a:custGeom>
            <a:avLst/>
            <a:gdLst/>
            <a:ahLst/>
            <a:cxnLst/>
            <a:rect l="l" t="t" r="r" b="b"/>
            <a:pathLst>
              <a:path w="998262" h="922078" extrusionOk="0">
                <a:moveTo>
                  <a:pt x="0" y="0"/>
                </a:moveTo>
                <a:lnTo>
                  <a:pt x="998262" y="0"/>
                </a:lnTo>
                <a:lnTo>
                  <a:pt x="998262" y="922078"/>
                </a:lnTo>
                <a:lnTo>
                  <a:pt x="0" y="922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257" name="Google Shape;257;g27b9959097f_0_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8776" y="727301"/>
            <a:ext cx="13365061" cy="905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g27b9959097f_0_249"/>
          <p:cNvGrpSpPr/>
          <p:nvPr/>
        </p:nvGrpSpPr>
        <p:grpSpPr>
          <a:xfrm rot="-2700000">
            <a:off x="17799076" y="753175"/>
            <a:ext cx="1865135" cy="1996392"/>
            <a:chOff x="0" y="-57150"/>
            <a:chExt cx="812800" cy="870000"/>
          </a:xfrm>
        </p:grpSpPr>
        <p:sp>
          <p:nvSpPr>
            <p:cNvPr id="263" name="Google Shape;263;g27b9959097f_0_2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264" name="Google Shape;264;g27b9959097f_0_249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g27b9959097f_0_249"/>
          <p:cNvGrpSpPr/>
          <p:nvPr/>
        </p:nvGrpSpPr>
        <p:grpSpPr>
          <a:xfrm rot="-2700000">
            <a:off x="-1471181" y="753175"/>
            <a:ext cx="1865135" cy="1996392"/>
            <a:chOff x="0" y="-57150"/>
            <a:chExt cx="812800" cy="870000"/>
          </a:xfrm>
        </p:grpSpPr>
        <p:sp>
          <p:nvSpPr>
            <p:cNvPr id="266" name="Google Shape;266;g27b9959097f_0_2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267" name="Google Shape;267;g27b9959097f_0_249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g27b9959097f_0_249"/>
          <p:cNvGrpSpPr/>
          <p:nvPr/>
        </p:nvGrpSpPr>
        <p:grpSpPr>
          <a:xfrm rot="-2700000">
            <a:off x="17599257" y="198121"/>
            <a:ext cx="1865135" cy="1996392"/>
            <a:chOff x="0" y="-57150"/>
            <a:chExt cx="812800" cy="870000"/>
          </a:xfrm>
        </p:grpSpPr>
        <p:sp>
          <p:nvSpPr>
            <p:cNvPr id="269" name="Google Shape;269;g27b9959097f_0_2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270" name="Google Shape;270;g27b9959097f_0_249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" name="Google Shape;271;g27b9959097f_0_249"/>
          <p:cNvGrpSpPr/>
          <p:nvPr/>
        </p:nvGrpSpPr>
        <p:grpSpPr>
          <a:xfrm rot="-2700000">
            <a:off x="16665382" y="-737654"/>
            <a:ext cx="1317181" cy="1409876"/>
            <a:chOff x="0" y="-57150"/>
            <a:chExt cx="812800" cy="870000"/>
          </a:xfrm>
        </p:grpSpPr>
        <p:sp>
          <p:nvSpPr>
            <p:cNvPr id="272" name="Google Shape;272;g27b9959097f_0_2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273" name="Google Shape;273;g27b9959097f_0_249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" name="Google Shape;274;g27b9959097f_0_249"/>
          <p:cNvGrpSpPr/>
          <p:nvPr/>
        </p:nvGrpSpPr>
        <p:grpSpPr>
          <a:xfrm rot="-2700000">
            <a:off x="240082" y="-737654"/>
            <a:ext cx="1317181" cy="1409876"/>
            <a:chOff x="0" y="-57150"/>
            <a:chExt cx="812800" cy="870000"/>
          </a:xfrm>
        </p:grpSpPr>
        <p:sp>
          <p:nvSpPr>
            <p:cNvPr id="275" name="Google Shape;275;g27b9959097f_0_2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276" name="Google Shape;276;g27b9959097f_0_249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" name="Google Shape;277;g27b9959097f_0_249"/>
          <p:cNvGrpSpPr/>
          <p:nvPr/>
        </p:nvGrpSpPr>
        <p:grpSpPr>
          <a:xfrm rot="-2700000">
            <a:off x="-1271156" y="198121"/>
            <a:ext cx="1865135" cy="1996392"/>
            <a:chOff x="0" y="-57150"/>
            <a:chExt cx="812800" cy="870000"/>
          </a:xfrm>
        </p:grpSpPr>
        <p:sp>
          <p:nvSpPr>
            <p:cNvPr id="278" name="Google Shape;278;g27b9959097f_0_2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279" name="Google Shape;279;g27b9959097f_0_249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g27b9959097f_0_249"/>
          <p:cNvSpPr/>
          <p:nvPr/>
        </p:nvSpPr>
        <p:spPr>
          <a:xfrm>
            <a:off x="218812" y="9258300"/>
            <a:ext cx="998262" cy="922078"/>
          </a:xfrm>
          <a:custGeom>
            <a:avLst/>
            <a:gdLst/>
            <a:ahLst/>
            <a:cxnLst/>
            <a:rect l="l" t="t" r="r" b="b"/>
            <a:pathLst>
              <a:path w="998262" h="922078" extrusionOk="0">
                <a:moveTo>
                  <a:pt x="0" y="0"/>
                </a:moveTo>
                <a:lnTo>
                  <a:pt x="998262" y="0"/>
                </a:lnTo>
                <a:lnTo>
                  <a:pt x="998262" y="922078"/>
                </a:lnTo>
                <a:lnTo>
                  <a:pt x="0" y="922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281" name="Google Shape;281;g27b9959097f_0_2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4287" y="1194475"/>
            <a:ext cx="16064501" cy="761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g27b9959097f_0_306"/>
          <p:cNvGrpSpPr/>
          <p:nvPr/>
        </p:nvGrpSpPr>
        <p:grpSpPr>
          <a:xfrm rot="-2700000">
            <a:off x="17799076" y="753175"/>
            <a:ext cx="1865135" cy="1996392"/>
            <a:chOff x="0" y="-57150"/>
            <a:chExt cx="812800" cy="870000"/>
          </a:xfrm>
        </p:grpSpPr>
        <p:sp>
          <p:nvSpPr>
            <p:cNvPr id="287" name="Google Shape;287;g27b9959097f_0_30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288" name="Google Shape;288;g27b9959097f_0_306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9" name="Google Shape;289;g27b9959097f_0_306"/>
          <p:cNvGrpSpPr/>
          <p:nvPr/>
        </p:nvGrpSpPr>
        <p:grpSpPr>
          <a:xfrm rot="-2700000">
            <a:off x="-1471181" y="753175"/>
            <a:ext cx="1865135" cy="1996392"/>
            <a:chOff x="0" y="-57150"/>
            <a:chExt cx="812800" cy="870000"/>
          </a:xfrm>
        </p:grpSpPr>
        <p:sp>
          <p:nvSpPr>
            <p:cNvPr id="290" name="Google Shape;290;g27b9959097f_0_30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291" name="Google Shape;291;g27b9959097f_0_306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g27b9959097f_0_306"/>
          <p:cNvGrpSpPr/>
          <p:nvPr/>
        </p:nvGrpSpPr>
        <p:grpSpPr>
          <a:xfrm rot="-2700000">
            <a:off x="17599257" y="198121"/>
            <a:ext cx="1865135" cy="1996392"/>
            <a:chOff x="0" y="-57150"/>
            <a:chExt cx="812800" cy="870000"/>
          </a:xfrm>
        </p:grpSpPr>
        <p:sp>
          <p:nvSpPr>
            <p:cNvPr id="293" name="Google Shape;293;g27b9959097f_0_30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294" name="Google Shape;294;g27b9959097f_0_306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5" name="Google Shape;295;g27b9959097f_0_306"/>
          <p:cNvGrpSpPr/>
          <p:nvPr/>
        </p:nvGrpSpPr>
        <p:grpSpPr>
          <a:xfrm rot="-2700000">
            <a:off x="16665382" y="-737654"/>
            <a:ext cx="1317181" cy="1409876"/>
            <a:chOff x="0" y="-57150"/>
            <a:chExt cx="812800" cy="870000"/>
          </a:xfrm>
        </p:grpSpPr>
        <p:sp>
          <p:nvSpPr>
            <p:cNvPr id="296" name="Google Shape;296;g27b9959097f_0_30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297" name="Google Shape;297;g27b9959097f_0_306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8" name="Google Shape;298;g27b9959097f_0_306"/>
          <p:cNvGrpSpPr/>
          <p:nvPr/>
        </p:nvGrpSpPr>
        <p:grpSpPr>
          <a:xfrm rot="-2700000">
            <a:off x="240082" y="-737654"/>
            <a:ext cx="1317181" cy="1409876"/>
            <a:chOff x="0" y="-57150"/>
            <a:chExt cx="812800" cy="870000"/>
          </a:xfrm>
        </p:grpSpPr>
        <p:sp>
          <p:nvSpPr>
            <p:cNvPr id="299" name="Google Shape;299;g27b9959097f_0_30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300" name="Google Shape;300;g27b9959097f_0_306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1" name="Google Shape;301;g27b9959097f_0_306"/>
          <p:cNvGrpSpPr/>
          <p:nvPr/>
        </p:nvGrpSpPr>
        <p:grpSpPr>
          <a:xfrm rot="-2700000">
            <a:off x="-1271156" y="198121"/>
            <a:ext cx="1865135" cy="1996392"/>
            <a:chOff x="0" y="-57150"/>
            <a:chExt cx="812800" cy="870000"/>
          </a:xfrm>
        </p:grpSpPr>
        <p:sp>
          <p:nvSpPr>
            <p:cNvPr id="302" name="Google Shape;302;g27b9959097f_0_30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303" name="Google Shape;303;g27b9959097f_0_306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g27b9959097f_0_306"/>
          <p:cNvSpPr/>
          <p:nvPr/>
        </p:nvSpPr>
        <p:spPr>
          <a:xfrm>
            <a:off x="218812" y="9258300"/>
            <a:ext cx="998262" cy="922078"/>
          </a:xfrm>
          <a:custGeom>
            <a:avLst/>
            <a:gdLst/>
            <a:ahLst/>
            <a:cxnLst/>
            <a:rect l="l" t="t" r="r" b="b"/>
            <a:pathLst>
              <a:path w="998262" h="922078" extrusionOk="0">
                <a:moveTo>
                  <a:pt x="0" y="0"/>
                </a:moveTo>
                <a:lnTo>
                  <a:pt x="998262" y="0"/>
                </a:lnTo>
                <a:lnTo>
                  <a:pt x="998262" y="922078"/>
                </a:lnTo>
                <a:lnTo>
                  <a:pt x="0" y="922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05" name="Google Shape;305;g27b9959097f_0_306"/>
          <p:cNvSpPr txBox="1"/>
          <p:nvPr/>
        </p:nvSpPr>
        <p:spPr>
          <a:xfrm>
            <a:off x="1124550" y="792325"/>
            <a:ext cx="16444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Montserrat"/>
                <a:ea typeface="Montserrat"/>
                <a:cs typeface="Montserrat"/>
                <a:sym typeface="Montserrat"/>
              </a:rPr>
              <a:t>Degree Progress Four Years After Initial Enrollment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6" name="Google Shape;306;g27b9959097f_0_3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650" y="2395975"/>
            <a:ext cx="9144950" cy="619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27b9959097f_0_3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16000" y="2561564"/>
            <a:ext cx="8519600" cy="5771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4AC88BD01D0E428BF76ED396EF1FDB" ma:contentTypeVersion="1" ma:contentTypeDescription="Create a new document." ma:contentTypeScope="" ma:versionID="aa63d604bac66fb2e6ed7e3f4c3d10f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dcc10a156eb2aa295318eab019ded2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A342C4-F234-4F0D-B3F0-0C9C20B67F50}"/>
</file>

<file path=customXml/itemProps2.xml><?xml version="1.0" encoding="utf-8"?>
<ds:datastoreItem xmlns:ds="http://schemas.openxmlformats.org/officeDocument/2006/customXml" ds:itemID="{B2ACFE53-DEF5-4573-B6F1-D25DFB73ECCA}"/>
</file>

<file path=customXml/itemProps3.xml><?xml version="1.0" encoding="utf-8"?>
<ds:datastoreItem xmlns:ds="http://schemas.openxmlformats.org/officeDocument/2006/customXml" ds:itemID="{05DC8ED9-89FE-4D3C-B73A-E80EEB861A6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Custom</PresentationFormat>
  <Paragraphs>53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Montserrat</vt:lpstr>
      <vt:lpstr>Montserrat Medium</vt:lpstr>
      <vt:lpstr>Arial</vt:lpstr>
      <vt:lpstr>Calibri</vt:lpstr>
      <vt:lpstr>Montserrat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Reiner,  Anthony</dc:creator>
  <cp:lastModifiedBy>Reiner,  Anthony</cp:lastModifiedBy>
  <cp:revision>2</cp:revision>
  <cp:lastPrinted>2023-09-11T17:05:49Z</cp:lastPrinted>
  <dcterms:created xsi:type="dcterms:W3CDTF">2006-08-16T00:00:00Z</dcterms:created>
  <dcterms:modified xsi:type="dcterms:W3CDTF">2023-09-11T18:17:49Z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0x010100254AC88BD01D0E428BF76ED396EF1FDB</vt:lpwstr>
  </property>
</Properties>
</file>